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70" r:id="rId3"/>
  </p:sldMasterIdLst>
  <p:notesMasterIdLst>
    <p:notesMasterId r:id="rId38"/>
  </p:notesMasterIdLst>
  <p:sldIdLst>
    <p:sldId id="105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468" r:id="rId36"/>
    <p:sldId id="1060" r:id="rId37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35D0C-21B2-4E23-9C4B-456065BAA69A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35092-58DC-433B-8295-3C6CC6F5E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2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449" y="176488"/>
            <a:ext cx="11957100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竖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269557"/>
            <a:ext cx="5384800" cy="471285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192011" y="1269557"/>
            <a:ext cx="5384800" cy="471285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97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09600" y="1269557"/>
            <a:ext cx="10959008" cy="153617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3044958"/>
            <a:ext cx="5384800" cy="308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sz="half" idx="14" hasCustomPrompt="1"/>
          </p:nvPr>
        </p:nvSpPr>
        <p:spPr>
          <a:xfrm>
            <a:off x="6192011" y="3044958"/>
            <a:ext cx="5384800" cy="308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766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区分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269556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192011" y="1269556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sz="half" idx="14" hasCustomPrompt="1"/>
          </p:nvPr>
        </p:nvSpPr>
        <p:spPr>
          <a:xfrm>
            <a:off x="601397" y="3813077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sz="half" idx="15" hasCustomPrompt="1"/>
          </p:nvPr>
        </p:nvSpPr>
        <p:spPr>
          <a:xfrm>
            <a:off x="6183808" y="3813077"/>
            <a:ext cx="5384800" cy="2340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A3852"/>
                </a:solidFill>
              </a:defRPr>
            </a:lvl1pPr>
            <a:lvl2pPr>
              <a:defRPr sz="1600">
                <a:solidFill>
                  <a:srgbClr val="2A3852"/>
                </a:solidFill>
              </a:defRPr>
            </a:lvl2pPr>
            <a:lvl3pPr>
              <a:defRPr sz="1400">
                <a:solidFill>
                  <a:srgbClr val="2A3852"/>
                </a:solidFill>
              </a:defRPr>
            </a:lvl3pPr>
            <a:lvl4pPr>
              <a:defRPr sz="1200">
                <a:solidFill>
                  <a:srgbClr val="2A3852"/>
                </a:solidFill>
              </a:defRPr>
            </a:lvl4pPr>
            <a:lvl5pPr>
              <a:defRPr sz="1100">
                <a:solidFill>
                  <a:srgbClr val="2A38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598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D03CA-D0FC-46FF-AD56-9A00D2676740}" type="slidenum">
              <a:rPr lang="zh-CN" altLang="en-US">
                <a:solidFill>
                  <a:srgbClr val="1D528D"/>
                </a:solidFill>
              </a:rPr>
              <a:pPr>
                <a:defRPr/>
              </a:pPr>
              <a:t>‹#›</a:t>
            </a:fld>
            <a:endParaRPr lang="en-US" altLang="zh-CN" sz="1800" b="0" dirty="0">
              <a:solidFill>
                <a:srgbClr val="1D528D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24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79944" y="648686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bg1"/>
                </a:solidFill>
              </a:defRPr>
            </a:lvl1pPr>
          </a:lstStyle>
          <a:p>
            <a:fld id="{962242DE-CD83-408A-B3F2-EC99E57EC0F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322469" y="223958"/>
            <a:ext cx="10971609" cy="42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6616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 defTabSz="409806">
              <a:defRPr/>
            </a:pPr>
            <a:fld id="{321E83BB-DCFF-4F16-8A1A-0AB5CB86D657}" type="slidenum">
              <a:rPr lang="zh-CN" altLang="en-US" sz="1125" i="1" smtClean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Helvetica Light"/>
              </a:rPr>
              <a:pPr algn="ctr" defTabSz="409806">
                <a:defRPr/>
              </a:pPr>
              <a:t>‹#›</a:t>
            </a:fld>
            <a:endParaRPr lang="en-US" altLang="zh-CN" sz="1125" i="1" dirty="0">
              <a:solidFill>
                <a:srgbClr val="FFFF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399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28488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428488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28488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428488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428488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428488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428488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428488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428488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428488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5428488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428488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428488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428488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5116067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116067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5116067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116067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116067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5116067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116067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5116067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116067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116067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116067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5116067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5116067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5116067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4802123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4802123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4802123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4802123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4802123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4802123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4802123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4802123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4802123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4802123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4802123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4802123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4802123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4802123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489703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4489703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4489703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4489703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4489703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4489703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4489703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4489703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4489703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4489703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4489703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4489703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4489703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4489703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4175759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4175759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4175759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4175759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4175759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4175759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4175759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4175759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4175759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4175759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4175759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4175759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4175759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4175759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3861815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3861815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3861815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3861815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3861815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3861815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3861815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3861815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3861815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861815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3861815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3861815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3861815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3861815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3549396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3549396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3549396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3549396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3549396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549396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3549396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549396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3549396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3549396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3549396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3549396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3549396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3549396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3235451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3235451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3235451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3235451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3235451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3235451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3235451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3235451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3235451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79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3235451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79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3235451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3235451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79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3235451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79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3235451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79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2921507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2921507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1" y="131063"/>
                </a:lnTo>
                <a:lnTo>
                  <a:pt x="156971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2921507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1" y="138684"/>
                </a:lnTo>
                <a:lnTo>
                  <a:pt x="15697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2921507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2921507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2921507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2921507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2921507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2921507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2921507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1" y="140207"/>
                </a:lnTo>
                <a:lnTo>
                  <a:pt x="156971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k object 138"/>
          <p:cNvSpPr/>
          <p:nvPr/>
        </p:nvSpPr>
        <p:spPr>
          <a:xfrm>
            <a:off x="2921507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k object 139"/>
          <p:cNvSpPr/>
          <p:nvPr/>
        </p:nvSpPr>
        <p:spPr>
          <a:xfrm>
            <a:off x="2921507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k object 140"/>
          <p:cNvSpPr/>
          <p:nvPr/>
        </p:nvSpPr>
        <p:spPr>
          <a:xfrm>
            <a:off x="2921507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1" y="131064"/>
                </a:lnTo>
                <a:lnTo>
                  <a:pt x="156971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k object 141"/>
          <p:cNvSpPr/>
          <p:nvPr/>
        </p:nvSpPr>
        <p:spPr>
          <a:xfrm>
            <a:off x="2921507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1" y="3422904"/>
                </a:lnTo>
                <a:lnTo>
                  <a:pt x="156971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k object 142"/>
          <p:cNvSpPr/>
          <p:nvPr/>
        </p:nvSpPr>
        <p:spPr>
          <a:xfrm>
            <a:off x="2609088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2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k object 143"/>
          <p:cNvSpPr/>
          <p:nvPr/>
        </p:nvSpPr>
        <p:spPr>
          <a:xfrm>
            <a:off x="2609088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2" y="131063"/>
                </a:lnTo>
                <a:lnTo>
                  <a:pt x="156972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k object 144"/>
          <p:cNvSpPr/>
          <p:nvPr/>
        </p:nvSpPr>
        <p:spPr>
          <a:xfrm>
            <a:off x="2609088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2" y="138684"/>
                </a:lnTo>
                <a:lnTo>
                  <a:pt x="15697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k object 145"/>
          <p:cNvSpPr/>
          <p:nvPr/>
        </p:nvSpPr>
        <p:spPr>
          <a:xfrm>
            <a:off x="2609088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k object 146"/>
          <p:cNvSpPr/>
          <p:nvPr/>
        </p:nvSpPr>
        <p:spPr>
          <a:xfrm>
            <a:off x="2609088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2" y="140208"/>
                </a:lnTo>
                <a:lnTo>
                  <a:pt x="156972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k object 147"/>
          <p:cNvSpPr/>
          <p:nvPr/>
        </p:nvSpPr>
        <p:spPr>
          <a:xfrm>
            <a:off x="2609088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k object 148"/>
          <p:cNvSpPr/>
          <p:nvPr/>
        </p:nvSpPr>
        <p:spPr>
          <a:xfrm>
            <a:off x="2609088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k object 149"/>
          <p:cNvSpPr/>
          <p:nvPr/>
        </p:nvSpPr>
        <p:spPr>
          <a:xfrm>
            <a:off x="2609088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k object 150"/>
          <p:cNvSpPr/>
          <p:nvPr/>
        </p:nvSpPr>
        <p:spPr>
          <a:xfrm>
            <a:off x="2609088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2" y="138683"/>
                </a:lnTo>
                <a:lnTo>
                  <a:pt x="15697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k object 151"/>
          <p:cNvSpPr/>
          <p:nvPr/>
        </p:nvSpPr>
        <p:spPr>
          <a:xfrm>
            <a:off x="2609088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2" y="140207"/>
                </a:lnTo>
                <a:lnTo>
                  <a:pt x="156972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k object 152"/>
          <p:cNvSpPr/>
          <p:nvPr/>
        </p:nvSpPr>
        <p:spPr>
          <a:xfrm>
            <a:off x="2609088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2" y="149352"/>
                </a:lnTo>
                <a:lnTo>
                  <a:pt x="156972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k object 153"/>
          <p:cNvSpPr/>
          <p:nvPr/>
        </p:nvSpPr>
        <p:spPr>
          <a:xfrm>
            <a:off x="2609088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2" y="147827"/>
                </a:lnTo>
                <a:lnTo>
                  <a:pt x="1569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k object 154"/>
          <p:cNvSpPr/>
          <p:nvPr/>
        </p:nvSpPr>
        <p:spPr>
          <a:xfrm>
            <a:off x="2609088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2" y="131064"/>
                </a:lnTo>
                <a:lnTo>
                  <a:pt x="156972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k object 155"/>
          <p:cNvSpPr/>
          <p:nvPr/>
        </p:nvSpPr>
        <p:spPr>
          <a:xfrm>
            <a:off x="2609088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2" y="3422904"/>
                </a:lnTo>
                <a:lnTo>
                  <a:pt x="156972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k object 156"/>
          <p:cNvSpPr/>
          <p:nvPr/>
        </p:nvSpPr>
        <p:spPr>
          <a:xfrm>
            <a:off x="2295144" y="2668523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k object 157"/>
          <p:cNvSpPr/>
          <p:nvPr/>
        </p:nvSpPr>
        <p:spPr>
          <a:xfrm>
            <a:off x="2295144" y="2851404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4">
                <a:moveTo>
                  <a:pt x="0" y="131063"/>
                </a:moveTo>
                <a:lnTo>
                  <a:pt x="156971" y="131063"/>
                </a:lnTo>
                <a:lnTo>
                  <a:pt x="156971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k object 158"/>
          <p:cNvSpPr/>
          <p:nvPr/>
        </p:nvSpPr>
        <p:spPr>
          <a:xfrm>
            <a:off x="2295144" y="31318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4"/>
                </a:moveTo>
                <a:lnTo>
                  <a:pt x="156971" y="138684"/>
                </a:lnTo>
                <a:lnTo>
                  <a:pt x="15697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k object 159"/>
          <p:cNvSpPr/>
          <p:nvPr/>
        </p:nvSpPr>
        <p:spPr>
          <a:xfrm>
            <a:off x="2295144" y="34107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k object 160"/>
          <p:cNvSpPr/>
          <p:nvPr/>
        </p:nvSpPr>
        <p:spPr>
          <a:xfrm>
            <a:off x="2295144" y="3689603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8"/>
                </a:moveTo>
                <a:lnTo>
                  <a:pt x="156971" y="140208"/>
                </a:lnTo>
                <a:lnTo>
                  <a:pt x="156971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k object 161"/>
          <p:cNvSpPr/>
          <p:nvPr/>
        </p:nvSpPr>
        <p:spPr>
          <a:xfrm>
            <a:off x="2295144" y="39700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k object 162"/>
          <p:cNvSpPr/>
          <p:nvPr/>
        </p:nvSpPr>
        <p:spPr>
          <a:xfrm>
            <a:off x="2295144" y="4248911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k object 163"/>
          <p:cNvSpPr/>
          <p:nvPr/>
        </p:nvSpPr>
        <p:spPr>
          <a:xfrm>
            <a:off x="2295144" y="45278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k object 164"/>
          <p:cNvSpPr/>
          <p:nvPr/>
        </p:nvSpPr>
        <p:spPr>
          <a:xfrm>
            <a:off x="2295144" y="4808220"/>
            <a:ext cx="157480" cy="139065"/>
          </a:xfrm>
          <a:custGeom>
            <a:avLst/>
            <a:gdLst/>
            <a:ahLst/>
            <a:cxnLst/>
            <a:rect l="l" t="t" r="r" b="b"/>
            <a:pathLst>
              <a:path w="157480" h="139064">
                <a:moveTo>
                  <a:pt x="0" y="138683"/>
                </a:moveTo>
                <a:lnTo>
                  <a:pt x="156971" y="138683"/>
                </a:lnTo>
                <a:lnTo>
                  <a:pt x="156971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k object 165"/>
          <p:cNvSpPr/>
          <p:nvPr/>
        </p:nvSpPr>
        <p:spPr>
          <a:xfrm>
            <a:off x="2295144" y="5087111"/>
            <a:ext cx="157480" cy="140335"/>
          </a:xfrm>
          <a:custGeom>
            <a:avLst/>
            <a:gdLst/>
            <a:ahLst/>
            <a:cxnLst/>
            <a:rect l="l" t="t" r="r" b="b"/>
            <a:pathLst>
              <a:path w="157480" h="140335">
                <a:moveTo>
                  <a:pt x="0" y="140207"/>
                </a:moveTo>
                <a:lnTo>
                  <a:pt x="156971" y="140207"/>
                </a:lnTo>
                <a:lnTo>
                  <a:pt x="156971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k object 166"/>
          <p:cNvSpPr/>
          <p:nvPr/>
        </p:nvSpPr>
        <p:spPr>
          <a:xfrm>
            <a:off x="2295144" y="5366003"/>
            <a:ext cx="157480" cy="149860"/>
          </a:xfrm>
          <a:custGeom>
            <a:avLst/>
            <a:gdLst/>
            <a:ahLst/>
            <a:cxnLst/>
            <a:rect l="l" t="t" r="r" b="b"/>
            <a:pathLst>
              <a:path w="157480" h="149860">
                <a:moveTo>
                  <a:pt x="0" y="149352"/>
                </a:moveTo>
                <a:lnTo>
                  <a:pt x="156971" y="149352"/>
                </a:lnTo>
                <a:lnTo>
                  <a:pt x="156971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k object 167"/>
          <p:cNvSpPr/>
          <p:nvPr/>
        </p:nvSpPr>
        <p:spPr>
          <a:xfrm>
            <a:off x="2295144" y="5646420"/>
            <a:ext cx="157480" cy="147955"/>
          </a:xfrm>
          <a:custGeom>
            <a:avLst/>
            <a:gdLst/>
            <a:ahLst/>
            <a:cxnLst/>
            <a:rect l="l" t="t" r="r" b="b"/>
            <a:pathLst>
              <a:path w="157480" h="147954">
                <a:moveTo>
                  <a:pt x="0" y="147827"/>
                </a:moveTo>
                <a:lnTo>
                  <a:pt x="156971" y="147827"/>
                </a:lnTo>
                <a:lnTo>
                  <a:pt x="156971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k object 168"/>
          <p:cNvSpPr/>
          <p:nvPr/>
        </p:nvSpPr>
        <p:spPr>
          <a:xfrm>
            <a:off x="2295144" y="5925311"/>
            <a:ext cx="157480" cy="131445"/>
          </a:xfrm>
          <a:custGeom>
            <a:avLst/>
            <a:gdLst/>
            <a:ahLst/>
            <a:cxnLst/>
            <a:rect l="l" t="t" r="r" b="b"/>
            <a:pathLst>
              <a:path w="157480" h="131445">
                <a:moveTo>
                  <a:pt x="0" y="131064"/>
                </a:moveTo>
                <a:lnTo>
                  <a:pt x="156971" y="131064"/>
                </a:lnTo>
                <a:lnTo>
                  <a:pt x="156971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k object 169"/>
          <p:cNvSpPr/>
          <p:nvPr/>
        </p:nvSpPr>
        <p:spPr>
          <a:xfrm>
            <a:off x="2295144" y="2633472"/>
            <a:ext cx="157480" cy="3423285"/>
          </a:xfrm>
          <a:custGeom>
            <a:avLst/>
            <a:gdLst/>
            <a:ahLst/>
            <a:cxnLst/>
            <a:rect l="l" t="t" r="r" b="b"/>
            <a:pathLst>
              <a:path w="157480" h="3423285">
                <a:moveTo>
                  <a:pt x="0" y="3422904"/>
                </a:moveTo>
                <a:lnTo>
                  <a:pt x="156971" y="3422904"/>
                </a:lnTo>
                <a:lnTo>
                  <a:pt x="156971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k object 170"/>
          <p:cNvSpPr/>
          <p:nvPr/>
        </p:nvSpPr>
        <p:spPr>
          <a:xfrm>
            <a:off x="1982723" y="26685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701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k object 171"/>
          <p:cNvSpPr/>
          <p:nvPr/>
        </p:nvSpPr>
        <p:spPr>
          <a:xfrm>
            <a:off x="1982723" y="2851404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4">
                <a:moveTo>
                  <a:pt x="0" y="131063"/>
                </a:moveTo>
                <a:lnTo>
                  <a:pt x="155448" y="131063"/>
                </a:lnTo>
                <a:lnTo>
                  <a:pt x="155448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k object 172"/>
          <p:cNvSpPr/>
          <p:nvPr/>
        </p:nvSpPr>
        <p:spPr>
          <a:xfrm>
            <a:off x="1982723" y="31318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4"/>
                </a:moveTo>
                <a:lnTo>
                  <a:pt x="155448" y="138684"/>
                </a:lnTo>
                <a:lnTo>
                  <a:pt x="15544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k object 173"/>
          <p:cNvSpPr/>
          <p:nvPr/>
        </p:nvSpPr>
        <p:spPr>
          <a:xfrm>
            <a:off x="1982723" y="34107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k object 174"/>
          <p:cNvSpPr/>
          <p:nvPr/>
        </p:nvSpPr>
        <p:spPr>
          <a:xfrm>
            <a:off x="1982723" y="3689603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8"/>
                </a:moveTo>
                <a:lnTo>
                  <a:pt x="155448" y="140208"/>
                </a:lnTo>
                <a:lnTo>
                  <a:pt x="155448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k object 175"/>
          <p:cNvSpPr/>
          <p:nvPr/>
        </p:nvSpPr>
        <p:spPr>
          <a:xfrm>
            <a:off x="1982723" y="39700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k object 176"/>
          <p:cNvSpPr/>
          <p:nvPr/>
        </p:nvSpPr>
        <p:spPr>
          <a:xfrm>
            <a:off x="1982723" y="4248911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k object 177"/>
          <p:cNvSpPr/>
          <p:nvPr/>
        </p:nvSpPr>
        <p:spPr>
          <a:xfrm>
            <a:off x="1982723" y="45278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k object 178"/>
          <p:cNvSpPr/>
          <p:nvPr/>
        </p:nvSpPr>
        <p:spPr>
          <a:xfrm>
            <a:off x="1982723" y="4808220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0" y="138683"/>
                </a:moveTo>
                <a:lnTo>
                  <a:pt x="155448" y="138683"/>
                </a:lnTo>
                <a:lnTo>
                  <a:pt x="15544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k object 179"/>
          <p:cNvSpPr/>
          <p:nvPr/>
        </p:nvSpPr>
        <p:spPr>
          <a:xfrm>
            <a:off x="1982723" y="5087111"/>
            <a:ext cx="155575" cy="140335"/>
          </a:xfrm>
          <a:custGeom>
            <a:avLst/>
            <a:gdLst/>
            <a:ahLst/>
            <a:cxnLst/>
            <a:rect l="l" t="t" r="r" b="b"/>
            <a:pathLst>
              <a:path w="155575" h="140335">
                <a:moveTo>
                  <a:pt x="0" y="140207"/>
                </a:moveTo>
                <a:lnTo>
                  <a:pt x="155448" y="140207"/>
                </a:lnTo>
                <a:lnTo>
                  <a:pt x="155448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k object 180"/>
          <p:cNvSpPr/>
          <p:nvPr/>
        </p:nvSpPr>
        <p:spPr>
          <a:xfrm>
            <a:off x="1982723" y="5366003"/>
            <a:ext cx="155575" cy="149860"/>
          </a:xfrm>
          <a:custGeom>
            <a:avLst/>
            <a:gdLst/>
            <a:ahLst/>
            <a:cxnLst/>
            <a:rect l="l" t="t" r="r" b="b"/>
            <a:pathLst>
              <a:path w="155575" h="149860">
                <a:moveTo>
                  <a:pt x="0" y="149352"/>
                </a:moveTo>
                <a:lnTo>
                  <a:pt x="155448" y="149352"/>
                </a:lnTo>
                <a:lnTo>
                  <a:pt x="155448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k object 181"/>
          <p:cNvSpPr/>
          <p:nvPr/>
        </p:nvSpPr>
        <p:spPr>
          <a:xfrm>
            <a:off x="1982723" y="5646420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0" y="147827"/>
                </a:moveTo>
                <a:lnTo>
                  <a:pt x="155448" y="147827"/>
                </a:lnTo>
                <a:lnTo>
                  <a:pt x="1554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k object 182"/>
          <p:cNvSpPr/>
          <p:nvPr/>
        </p:nvSpPr>
        <p:spPr>
          <a:xfrm>
            <a:off x="1982723" y="5925311"/>
            <a:ext cx="155575" cy="131445"/>
          </a:xfrm>
          <a:custGeom>
            <a:avLst/>
            <a:gdLst/>
            <a:ahLst/>
            <a:cxnLst/>
            <a:rect l="l" t="t" r="r" b="b"/>
            <a:pathLst>
              <a:path w="155575" h="131445">
                <a:moveTo>
                  <a:pt x="0" y="131064"/>
                </a:moveTo>
                <a:lnTo>
                  <a:pt x="155448" y="131064"/>
                </a:lnTo>
                <a:lnTo>
                  <a:pt x="155448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k object 183"/>
          <p:cNvSpPr/>
          <p:nvPr/>
        </p:nvSpPr>
        <p:spPr>
          <a:xfrm>
            <a:off x="1982723" y="2633472"/>
            <a:ext cx="155575" cy="3423285"/>
          </a:xfrm>
          <a:custGeom>
            <a:avLst/>
            <a:gdLst/>
            <a:ahLst/>
            <a:cxnLst/>
            <a:rect l="l" t="t" r="r" b="b"/>
            <a:pathLst>
              <a:path w="155575" h="3423285">
                <a:moveTo>
                  <a:pt x="0" y="3422904"/>
                </a:moveTo>
                <a:lnTo>
                  <a:pt x="155448" y="3422904"/>
                </a:lnTo>
                <a:lnTo>
                  <a:pt x="155448" y="0"/>
                </a:lnTo>
                <a:lnTo>
                  <a:pt x="0" y="0"/>
                </a:lnTo>
                <a:lnTo>
                  <a:pt x="0" y="3422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k object 184"/>
          <p:cNvSpPr/>
          <p:nvPr/>
        </p:nvSpPr>
        <p:spPr>
          <a:xfrm>
            <a:off x="1903476" y="2703576"/>
            <a:ext cx="3839210" cy="147955"/>
          </a:xfrm>
          <a:custGeom>
            <a:avLst/>
            <a:gdLst/>
            <a:ahLst/>
            <a:cxnLst/>
            <a:rect l="l" t="t" r="r" b="b"/>
            <a:pathLst>
              <a:path w="3839210" h="147955">
                <a:moveTo>
                  <a:pt x="0" y="147827"/>
                </a:moveTo>
                <a:lnTo>
                  <a:pt x="3838955" y="147827"/>
                </a:lnTo>
                <a:lnTo>
                  <a:pt x="3838955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k object 185"/>
          <p:cNvSpPr/>
          <p:nvPr/>
        </p:nvSpPr>
        <p:spPr>
          <a:xfrm>
            <a:off x="1903476" y="2703576"/>
            <a:ext cx="3839210" cy="147955"/>
          </a:xfrm>
          <a:custGeom>
            <a:avLst/>
            <a:gdLst/>
            <a:ahLst/>
            <a:cxnLst/>
            <a:rect l="l" t="t" r="r" b="b"/>
            <a:pathLst>
              <a:path w="3839210" h="147955">
                <a:moveTo>
                  <a:pt x="0" y="147827"/>
                </a:moveTo>
                <a:lnTo>
                  <a:pt x="3838955" y="147827"/>
                </a:lnTo>
                <a:lnTo>
                  <a:pt x="3838955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k object 186"/>
          <p:cNvSpPr/>
          <p:nvPr/>
        </p:nvSpPr>
        <p:spPr>
          <a:xfrm>
            <a:off x="2529839" y="3201923"/>
            <a:ext cx="2586355" cy="2304415"/>
          </a:xfrm>
          <a:custGeom>
            <a:avLst/>
            <a:gdLst/>
            <a:ahLst/>
            <a:cxnLst/>
            <a:rect l="l" t="t" r="r" b="b"/>
            <a:pathLst>
              <a:path w="2586354" h="2304415">
                <a:moveTo>
                  <a:pt x="1293114" y="0"/>
                </a:moveTo>
                <a:lnTo>
                  <a:pt x="1187069" y="3810"/>
                </a:lnTo>
                <a:lnTo>
                  <a:pt x="1083310" y="15112"/>
                </a:lnTo>
                <a:lnTo>
                  <a:pt x="982345" y="33527"/>
                </a:lnTo>
                <a:lnTo>
                  <a:pt x="884427" y="58674"/>
                </a:lnTo>
                <a:lnTo>
                  <a:pt x="789813" y="90550"/>
                </a:lnTo>
                <a:lnTo>
                  <a:pt x="698881" y="128650"/>
                </a:lnTo>
                <a:lnTo>
                  <a:pt x="611886" y="172592"/>
                </a:lnTo>
                <a:lnTo>
                  <a:pt x="529336" y="222250"/>
                </a:lnTo>
                <a:lnTo>
                  <a:pt x="451485" y="277367"/>
                </a:lnTo>
                <a:lnTo>
                  <a:pt x="378714" y="337438"/>
                </a:lnTo>
                <a:lnTo>
                  <a:pt x="311277" y="402336"/>
                </a:lnTo>
                <a:lnTo>
                  <a:pt x="249428" y="471677"/>
                </a:lnTo>
                <a:lnTo>
                  <a:pt x="193675" y="545211"/>
                </a:lnTo>
                <a:lnTo>
                  <a:pt x="144272" y="622681"/>
                </a:lnTo>
                <a:lnTo>
                  <a:pt x="101600" y="703707"/>
                </a:lnTo>
                <a:lnTo>
                  <a:pt x="65912" y="787907"/>
                </a:lnTo>
                <a:lnTo>
                  <a:pt x="37592" y="875283"/>
                </a:lnTo>
                <a:lnTo>
                  <a:pt x="16891" y="965200"/>
                </a:lnTo>
                <a:lnTo>
                  <a:pt x="4318" y="1057656"/>
                </a:lnTo>
                <a:lnTo>
                  <a:pt x="0" y="1152144"/>
                </a:lnTo>
                <a:lnTo>
                  <a:pt x="4318" y="1246632"/>
                </a:lnTo>
                <a:lnTo>
                  <a:pt x="16891" y="1339088"/>
                </a:lnTo>
                <a:lnTo>
                  <a:pt x="37592" y="1429003"/>
                </a:lnTo>
                <a:lnTo>
                  <a:pt x="65912" y="1516380"/>
                </a:lnTo>
                <a:lnTo>
                  <a:pt x="101600" y="1600581"/>
                </a:lnTo>
                <a:lnTo>
                  <a:pt x="144272" y="1681607"/>
                </a:lnTo>
                <a:lnTo>
                  <a:pt x="193675" y="1759077"/>
                </a:lnTo>
                <a:lnTo>
                  <a:pt x="249428" y="1832609"/>
                </a:lnTo>
                <a:lnTo>
                  <a:pt x="311277" y="1901952"/>
                </a:lnTo>
                <a:lnTo>
                  <a:pt x="378714" y="1966849"/>
                </a:lnTo>
                <a:lnTo>
                  <a:pt x="451485" y="2026920"/>
                </a:lnTo>
                <a:lnTo>
                  <a:pt x="529336" y="2082038"/>
                </a:lnTo>
                <a:lnTo>
                  <a:pt x="611886" y="2131695"/>
                </a:lnTo>
                <a:lnTo>
                  <a:pt x="698881" y="2175637"/>
                </a:lnTo>
                <a:lnTo>
                  <a:pt x="789813" y="2213737"/>
                </a:lnTo>
                <a:lnTo>
                  <a:pt x="884427" y="2245614"/>
                </a:lnTo>
                <a:lnTo>
                  <a:pt x="982345" y="2270760"/>
                </a:lnTo>
                <a:lnTo>
                  <a:pt x="1083310" y="2289175"/>
                </a:lnTo>
                <a:lnTo>
                  <a:pt x="1187069" y="2300478"/>
                </a:lnTo>
                <a:lnTo>
                  <a:pt x="1293114" y="2304288"/>
                </a:lnTo>
                <a:lnTo>
                  <a:pt x="1399159" y="2300478"/>
                </a:lnTo>
                <a:lnTo>
                  <a:pt x="1502918" y="2289175"/>
                </a:lnTo>
                <a:lnTo>
                  <a:pt x="1603883" y="2270760"/>
                </a:lnTo>
                <a:lnTo>
                  <a:pt x="1701800" y="2245614"/>
                </a:lnTo>
                <a:lnTo>
                  <a:pt x="1796414" y="2213737"/>
                </a:lnTo>
                <a:lnTo>
                  <a:pt x="1887347" y="2175637"/>
                </a:lnTo>
                <a:lnTo>
                  <a:pt x="1974342" y="2131695"/>
                </a:lnTo>
                <a:lnTo>
                  <a:pt x="2056892" y="2082038"/>
                </a:lnTo>
                <a:lnTo>
                  <a:pt x="2134616" y="2026920"/>
                </a:lnTo>
                <a:lnTo>
                  <a:pt x="2207514" y="1966849"/>
                </a:lnTo>
                <a:lnTo>
                  <a:pt x="2274951" y="1901952"/>
                </a:lnTo>
                <a:lnTo>
                  <a:pt x="2336800" y="1832609"/>
                </a:lnTo>
                <a:lnTo>
                  <a:pt x="2392553" y="1759077"/>
                </a:lnTo>
                <a:lnTo>
                  <a:pt x="2441956" y="1681607"/>
                </a:lnTo>
                <a:lnTo>
                  <a:pt x="2484628" y="1600581"/>
                </a:lnTo>
                <a:lnTo>
                  <a:pt x="2520315" y="1516380"/>
                </a:lnTo>
                <a:lnTo>
                  <a:pt x="2548636" y="1429003"/>
                </a:lnTo>
                <a:lnTo>
                  <a:pt x="2569337" y="1339088"/>
                </a:lnTo>
                <a:lnTo>
                  <a:pt x="2581910" y="1246632"/>
                </a:lnTo>
                <a:lnTo>
                  <a:pt x="2586228" y="1152144"/>
                </a:lnTo>
                <a:lnTo>
                  <a:pt x="2581910" y="1057656"/>
                </a:lnTo>
                <a:lnTo>
                  <a:pt x="2569337" y="965200"/>
                </a:lnTo>
                <a:lnTo>
                  <a:pt x="2548636" y="875283"/>
                </a:lnTo>
                <a:lnTo>
                  <a:pt x="2520315" y="787907"/>
                </a:lnTo>
                <a:lnTo>
                  <a:pt x="2484628" y="703707"/>
                </a:lnTo>
                <a:lnTo>
                  <a:pt x="2441956" y="622681"/>
                </a:lnTo>
                <a:lnTo>
                  <a:pt x="2392553" y="545211"/>
                </a:lnTo>
                <a:lnTo>
                  <a:pt x="2336800" y="471677"/>
                </a:lnTo>
                <a:lnTo>
                  <a:pt x="2274951" y="402336"/>
                </a:lnTo>
                <a:lnTo>
                  <a:pt x="2207514" y="337438"/>
                </a:lnTo>
                <a:lnTo>
                  <a:pt x="2134616" y="277367"/>
                </a:lnTo>
                <a:lnTo>
                  <a:pt x="2056892" y="222250"/>
                </a:lnTo>
                <a:lnTo>
                  <a:pt x="1974342" y="172592"/>
                </a:lnTo>
                <a:lnTo>
                  <a:pt x="1887347" y="128650"/>
                </a:lnTo>
                <a:lnTo>
                  <a:pt x="1796414" y="90550"/>
                </a:lnTo>
                <a:lnTo>
                  <a:pt x="1701800" y="58674"/>
                </a:lnTo>
                <a:lnTo>
                  <a:pt x="1603883" y="33527"/>
                </a:lnTo>
                <a:lnTo>
                  <a:pt x="1502918" y="15112"/>
                </a:lnTo>
                <a:lnTo>
                  <a:pt x="1399159" y="3810"/>
                </a:lnTo>
                <a:lnTo>
                  <a:pt x="12931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k object 187"/>
          <p:cNvSpPr/>
          <p:nvPr/>
        </p:nvSpPr>
        <p:spPr>
          <a:xfrm>
            <a:off x="2529839" y="3201923"/>
            <a:ext cx="2586355" cy="2304415"/>
          </a:xfrm>
          <a:custGeom>
            <a:avLst/>
            <a:gdLst/>
            <a:ahLst/>
            <a:cxnLst/>
            <a:rect l="l" t="t" r="r" b="b"/>
            <a:pathLst>
              <a:path w="2586354" h="2304415">
                <a:moveTo>
                  <a:pt x="1293114" y="0"/>
                </a:moveTo>
                <a:lnTo>
                  <a:pt x="1399159" y="3810"/>
                </a:lnTo>
                <a:lnTo>
                  <a:pt x="1502918" y="15112"/>
                </a:lnTo>
                <a:lnTo>
                  <a:pt x="1603883" y="33527"/>
                </a:lnTo>
                <a:lnTo>
                  <a:pt x="1701800" y="58674"/>
                </a:lnTo>
                <a:lnTo>
                  <a:pt x="1796414" y="90550"/>
                </a:lnTo>
                <a:lnTo>
                  <a:pt x="1887347" y="128650"/>
                </a:lnTo>
                <a:lnTo>
                  <a:pt x="1974342" y="172592"/>
                </a:lnTo>
                <a:lnTo>
                  <a:pt x="2056892" y="222250"/>
                </a:lnTo>
                <a:lnTo>
                  <a:pt x="2134616" y="277367"/>
                </a:lnTo>
                <a:lnTo>
                  <a:pt x="2207514" y="337438"/>
                </a:lnTo>
                <a:lnTo>
                  <a:pt x="2274951" y="402336"/>
                </a:lnTo>
                <a:lnTo>
                  <a:pt x="2336800" y="471677"/>
                </a:lnTo>
                <a:lnTo>
                  <a:pt x="2392553" y="545211"/>
                </a:lnTo>
                <a:lnTo>
                  <a:pt x="2441956" y="622681"/>
                </a:lnTo>
                <a:lnTo>
                  <a:pt x="2484628" y="703707"/>
                </a:lnTo>
                <a:lnTo>
                  <a:pt x="2520315" y="787907"/>
                </a:lnTo>
                <a:lnTo>
                  <a:pt x="2548636" y="875283"/>
                </a:lnTo>
                <a:lnTo>
                  <a:pt x="2569337" y="965200"/>
                </a:lnTo>
                <a:lnTo>
                  <a:pt x="2581910" y="1057656"/>
                </a:lnTo>
                <a:lnTo>
                  <a:pt x="2586228" y="1152144"/>
                </a:lnTo>
                <a:lnTo>
                  <a:pt x="2581910" y="1246632"/>
                </a:lnTo>
                <a:lnTo>
                  <a:pt x="2569337" y="1339088"/>
                </a:lnTo>
                <a:lnTo>
                  <a:pt x="2548636" y="1429003"/>
                </a:lnTo>
                <a:lnTo>
                  <a:pt x="2520315" y="1516380"/>
                </a:lnTo>
                <a:lnTo>
                  <a:pt x="2484628" y="1600581"/>
                </a:lnTo>
                <a:lnTo>
                  <a:pt x="2441956" y="1681607"/>
                </a:lnTo>
                <a:lnTo>
                  <a:pt x="2392553" y="1759077"/>
                </a:lnTo>
                <a:lnTo>
                  <a:pt x="2336800" y="1832609"/>
                </a:lnTo>
                <a:lnTo>
                  <a:pt x="2274951" y="1901952"/>
                </a:lnTo>
                <a:lnTo>
                  <a:pt x="2207514" y="1966849"/>
                </a:lnTo>
                <a:lnTo>
                  <a:pt x="2134616" y="2026920"/>
                </a:lnTo>
                <a:lnTo>
                  <a:pt x="2056892" y="2082038"/>
                </a:lnTo>
                <a:lnTo>
                  <a:pt x="1974342" y="2131695"/>
                </a:lnTo>
                <a:lnTo>
                  <a:pt x="1887347" y="2175637"/>
                </a:lnTo>
                <a:lnTo>
                  <a:pt x="1796414" y="2213737"/>
                </a:lnTo>
                <a:lnTo>
                  <a:pt x="1701800" y="2245614"/>
                </a:lnTo>
                <a:lnTo>
                  <a:pt x="1603883" y="2270760"/>
                </a:lnTo>
                <a:lnTo>
                  <a:pt x="1502918" y="2289175"/>
                </a:lnTo>
                <a:lnTo>
                  <a:pt x="1399159" y="2300478"/>
                </a:lnTo>
                <a:lnTo>
                  <a:pt x="1293114" y="2304288"/>
                </a:lnTo>
                <a:lnTo>
                  <a:pt x="1187069" y="2300478"/>
                </a:lnTo>
                <a:lnTo>
                  <a:pt x="1083310" y="2289175"/>
                </a:lnTo>
                <a:lnTo>
                  <a:pt x="982345" y="2270760"/>
                </a:lnTo>
                <a:lnTo>
                  <a:pt x="884427" y="2245614"/>
                </a:lnTo>
                <a:lnTo>
                  <a:pt x="789813" y="2213737"/>
                </a:lnTo>
                <a:lnTo>
                  <a:pt x="698881" y="2175637"/>
                </a:lnTo>
                <a:lnTo>
                  <a:pt x="611886" y="2131695"/>
                </a:lnTo>
                <a:lnTo>
                  <a:pt x="529336" y="2082038"/>
                </a:lnTo>
                <a:lnTo>
                  <a:pt x="451485" y="2026920"/>
                </a:lnTo>
                <a:lnTo>
                  <a:pt x="378714" y="1966849"/>
                </a:lnTo>
                <a:lnTo>
                  <a:pt x="311277" y="1901952"/>
                </a:lnTo>
                <a:lnTo>
                  <a:pt x="249428" y="1832609"/>
                </a:lnTo>
                <a:lnTo>
                  <a:pt x="193675" y="1759077"/>
                </a:lnTo>
                <a:lnTo>
                  <a:pt x="144272" y="1681607"/>
                </a:lnTo>
                <a:lnTo>
                  <a:pt x="101600" y="1600581"/>
                </a:lnTo>
                <a:lnTo>
                  <a:pt x="65912" y="1516380"/>
                </a:lnTo>
                <a:lnTo>
                  <a:pt x="37592" y="1429003"/>
                </a:lnTo>
                <a:lnTo>
                  <a:pt x="16891" y="1339088"/>
                </a:lnTo>
                <a:lnTo>
                  <a:pt x="4318" y="1246632"/>
                </a:lnTo>
                <a:lnTo>
                  <a:pt x="0" y="1152144"/>
                </a:lnTo>
                <a:lnTo>
                  <a:pt x="4318" y="1057656"/>
                </a:lnTo>
                <a:lnTo>
                  <a:pt x="16891" y="965200"/>
                </a:lnTo>
                <a:lnTo>
                  <a:pt x="37592" y="875283"/>
                </a:lnTo>
                <a:lnTo>
                  <a:pt x="65912" y="787907"/>
                </a:lnTo>
                <a:lnTo>
                  <a:pt x="101600" y="703707"/>
                </a:lnTo>
                <a:lnTo>
                  <a:pt x="144272" y="622681"/>
                </a:lnTo>
                <a:lnTo>
                  <a:pt x="193675" y="545211"/>
                </a:lnTo>
                <a:lnTo>
                  <a:pt x="249428" y="471677"/>
                </a:lnTo>
                <a:lnTo>
                  <a:pt x="311277" y="402336"/>
                </a:lnTo>
                <a:lnTo>
                  <a:pt x="378714" y="337438"/>
                </a:lnTo>
                <a:lnTo>
                  <a:pt x="451485" y="277367"/>
                </a:lnTo>
                <a:lnTo>
                  <a:pt x="529336" y="222250"/>
                </a:lnTo>
                <a:lnTo>
                  <a:pt x="611886" y="172592"/>
                </a:lnTo>
                <a:lnTo>
                  <a:pt x="698881" y="128650"/>
                </a:lnTo>
                <a:lnTo>
                  <a:pt x="789813" y="90550"/>
                </a:lnTo>
                <a:lnTo>
                  <a:pt x="884427" y="58674"/>
                </a:lnTo>
                <a:lnTo>
                  <a:pt x="982345" y="33527"/>
                </a:lnTo>
                <a:lnTo>
                  <a:pt x="1083310" y="15112"/>
                </a:lnTo>
                <a:lnTo>
                  <a:pt x="1187069" y="3810"/>
                </a:lnTo>
                <a:lnTo>
                  <a:pt x="129311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k object 188"/>
          <p:cNvSpPr/>
          <p:nvPr/>
        </p:nvSpPr>
        <p:spPr>
          <a:xfrm>
            <a:off x="1903476" y="2982467"/>
            <a:ext cx="3839210" cy="149860"/>
          </a:xfrm>
          <a:custGeom>
            <a:avLst/>
            <a:gdLst/>
            <a:ahLst/>
            <a:cxnLst/>
            <a:rect l="l" t="t" r="r" b="b"/>
            <a:pathLst>
              <a:path w="3839210" h="149860">
                <a:moveTo>
                  <a:pt x="0" y="149351"/>
                </a:moveTo>
                <a:lnTo>
                  <a:pt x="3838955" y="149351"/>
                </a:lnTo>
                <a:lnTo>
                  <a:pt x="3838955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k object 189"/>
          <p:cNvSpPr/>
          <p:nvPr/>
        </p:nvSpPr>
        <p:spPr>
          <a:xfrm>
            <a:off x="1903476" y="2982467"/>
            <a:ext cx="3839210" cy="149860"/>
          </a:xfrm>
          <a:custGeom>
            <a:avLst/>
            <a:gdLst/>
            <a:ahLst/>
            <a:cxnLst/>
            <a:rect l="l" t="t" r="r" b="b"/>
            <a:pathLst>
              <a:path w="3839210" h="149860">
                <a:moveTo>
                  <a:pt x="0" y="149351"/>
                </a:moveTo>
                <a:lnTo>
                  <a:pt x="3838955" y="149351"/>
                </a:lnTo>
                <a:lnTo>
                  <a:pt x="3838955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k object 190"/>
          <p:cNvSpPr/>
          <p:nvPr/>
        </p:nvSpPr>
        <p:spPr>
          <a:xfrm>
            <a:off x="1903476" y="32705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k object 191"/>
          <p:cNvSpPr/>
          <p:nvPr/>
        </p:nvSpPr>
        <p:spPr>
          <a:xfrm>
            <a:off x="1903476" y="32705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k object 192"/>
          <p:cNvSpPr/>
          <p:nvPr/>
        </p:nvSpPr>
        <p:spPr>
          <a:xfrm>
            <a:off x="1903476" y="35509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k object 193"/>
          <p:cNvSpPr/>
          <p:nvPr/>
        </p:nvSpPr>
        <p:spPr>
          <a:xfrm>
            <a:off x="1903476" y="35509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k object 194"/>
          <p:cNvSpPr/>
          <p:nvPr/>
        </p:nvSpPr>
        <p:spPr>
          <a:xfrm>
            <a:off x="1903476" y="3829811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7"/>
                </a:moveTo>
                <a:lnTo>
                  <a:pt x="3838955" y="140207"/>
                </a:lnTo>
                <a:lnTo>
                  <a:pt x="3838955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k object 195"/>
          <p:cNvSpPr/>
          <p:nvPr/>
        </p:nvSpPr>
        <p:spPr>
          <a:xfrm>
            <a:off x="1903476" y="3829811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7"/>
                </a:moveTo>
                <a:lnTo>
                  <a:pt x="3838955" y="140207"/>
                </a:lnTo>
                <a:lnTo>
                  <a:pt x="3838955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k object 196"/>
          <p:cNvSpPr/>
          <p:nvPr/>
        </p:nvSpPr>
        <p:spPr>
          <a:xfrm>
            <a:off x="1903476" y="41087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k object 197"/>
          <p:cNvSpPr/>
          <p:nvPr/>
        </p:nvSpPr>
        <p:spPr>
          <a:xfrm>
            <a:off x="1903476" y="41087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k object 198"/>
          <p:cNvSpPr/>
          <p:nvPr/>
        </p:nvSpPr>
        <p:spPr>
          <a:xfrm>
            <a:off x="1903476" y="4396740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k object 199"/>
          <p:cNvSpPr/>
          <p:nvPr/>
        </p:nvSpPr>
        <p:spPr>
          <a:xfrm>
            <a:off x="1903476" y="4396740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k object 200"/>
          <p:cNvSpPr/>
          <p:nvPr/>
        </p:nvSpPr>
        <p:spPr>
          <a:xfrm>
            <a:off x="1903476" y="46771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k object 201"/>
          <p:cNvSpPr/>
          <p:nvPr/>
        </p:nvSpPr>
        <p:spPr>
          <a:xfrm>
            <a:off x="1903476" y="46771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k object 202"/>
          <p:cNvSpPr/>
          <p:nvPr/>
        </p:nvSpPr>
        <p:spPr>
          <a:xfrm>
            <a:off x="1903476" y="49469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k object 203"/>
          <p:cNvSpPr/>
          <p:nvPr/>
        </p:nvSpPr>
        <p:spPr>
          <a:xfrm>
            <a:off x="1903476" y="4946903"/>
            <a:ext cx="3839210" cy="140335"/>
          </a:xfrm>
          <a:custGeom>
            <a:avLst/>
            <a:gdLst/>
            <a:ahLst/>
            <a:cxnLst/>
            <a:rect l="l" t="t" r="r" b="b"/>
            <a:pathLst>
              <a:path w="3839210" h="140335">
                <a:moveTo>
                  <a:pt x="0" y="140208"/>
                </a:moveTo>
                <a:lnTo>
                  <a:pt x="3838955" y="140208"/>
                </a:lnTo>
                <a:lnTo>
                  <a:pt x="383895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k object 204"/>
          <p:cNvSpPr/>
          <p:nvPr/>
        </p:nvSpPr>
        <p:spPr>
          <a:xfrm>
            <a:off x="1903476" y="52273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k object 205"/>
          <p:cNvSpPr/>
          <p:nvPr/>
        </p:nvSpPr>
        <p:spPr>
          <a:xfrm>
            <a:off x="1903476" y="5227320"/>
            <a:ext cx="3839210" cy="139065"/>
          </a:xfrm>
          <a:custGeom>
            <a:avLst/>
            <a:gdLst/>
            <a:ahLst/>
            <a:cxnLst/>
            <a:rect l="l" t="t" r="r" b="b"/>
            <a:pathLst>
              <a:path w="3839210" h="139064">
                <a:moveTo>
                  <a:pt x="0" y="138683"/>
                </a:moveTo>
                <a:lnTo>
                  <a:pt x="3838955" y="138683"/>
                </a:lnTo>
                <a:lnTo>
                  <a:pt x="3838955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k object 206"/>
          <p:cNvSpPr/>
          <p:nvPr/>
        </p:nvSpPr>
        <p:spPr>
          <a:xfrm>
            <a:off x="1903476" y="55153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k object 207"/>
          <p:cNvSpPr/>
          <p:nvPr/>
        </p:nvSpPr>
        <p:spPr>
          <a:xfrm>
            <a:off x="1903476" y="5515355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4"/>
                </a:moveTo>
                <a:lnTo>
                  <a:pt x="3838955" y="131064"/>
                </a:lnTo>
                <a:lnTo>
                  <a:pt x="3838955" y="0"/>
                </a:lnTo>
                <a:lnTo>
                  <a:pt x="0" y="0"/>
                </a:lnTo>
                <a:lnTo>
                  <a:pt x="0" y="1310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k object 208"/>
          <p:cNvSpPr/>
          <p:nvPr/>
        </p:nvSpPr>
        <p:spPr>
          <a:xfrm>
            <a:off x="1903476" y="5794247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k object 209"/>
          <p:cNvSpPr/>
          <p:nvPr/>
        </p:nvSpPr>
        <p:spPr>
          <a:xfrm>
            <a:off x="1903476" y="5794247"/>
            <a:ext cx="3839210" cy="131445"/>
          </a:xfrm>
          <a:custGeom>
            <a:avLst/>
            <a:gdLst/>
            <a:ahLst/>
            <a:cxnLst/>
            <a:rect l="l" t="t" r="r" b="b"/>
            <a:pathLst>
              <a:path w="3839210" h="131445">
                <a:moveTo>
                  <a:pt x="0" y="131063"/>
                </a:moveTo>
                <a:lnTo>
                  <a:pt x="3838955" y="131063"/>
                </a:lnTo>
                <a:lnTo>
                  <a:pt x="3838955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k object 210"/>
          <p:cNvSpPr/>
          <p:nvPr/>
        </p:nvSpPr>
        <p:spPr>
          <a:xfrm>
            <a:off x="1904364" y="3717035"/>
            <a:ext cx="68707" cy="6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k object 211"/>
          <p:cNvSpPr/>
          <p:nvPr/>
        </p:nvSpPr>
        <p:spPr>
          <a:xfrm>
            <a:off x="1277111" y="3751230"/>
            <a:ext cx="627380" cy="0"/>
          </a:xfrm>
          <a:custGeom>
            <a:avLst/>
            <a:gdLst/>
            <a:ahLst/>
            <a:cxnLst/>
            <a:rect l="l" t="t" r="r" b="b"/>
            <a:pathLst>
              <a:path w="627380">
                <a:moveTo>
                  <a:pt x="0" y="0"/>
                </a:moveTo>
                <a:lnTo>
                  <a:pt x="627214" y="0"/>
                </a:lnTo>
              </a:path>
            </a:pathLst>
          </a:custGeom>
          <a:ln w="8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k object 212"/>
          <p:cNvSpPr/>
          <p:nvPr/>
        </p:nvSpPr>
        <p:spPr>
          <a:xfrm>
            <a:off x="1917445" y="3747008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5" h="8889">
                <a:moveTo>
                  <a:pt x="55372" y="0"/>
                </a:moveTo>
                <a:lnTo>
                  <a:pt x="0" y="0"/>
                </a:lnTo>
                <a:lnTo>
                  <a:pt x="0" y="8509"/>
                </a:lnTo>
                <a:lnTo>
                  <a:pt x="55626" y="8509"/>
                </a:lnTo>
                <a:lnTo>
                  <a:pt x="65278" y="4318"/>
                </a:lnTo>
                <a:lnTo>
                  <a:pt x="55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580061" y="2757646"/>
            <a:ext cx="10364391" cy="866089"/>
          </a:xfrm>
          <a:prstGeom prst="rect">
            <a:avLst/>
          </a:prstGeom>
        </p:spPr>
        <p:txBody>
          <a:bodyPr lIns="57397" tIns="28698" rIns="57397" bIns="28698"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Please input your headline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3964" y="3796407"/>
            <a:ext cx="8533805" cy="471041"/>
          </a:xfrm>
          <a:prstGeom prst="rect">
            <a:avLst/>
          </a:prstGeom>
        </p:spPr>
        <p:txBody>
          <a:bodyPr lIns="57397" tIns="28698" rIns="57397" bIns="28698" anchor="ctr"/>
          <a:lstStyle>
            <a:lvl1pPr marL="0" indent="0" algn="l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28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3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6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7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3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21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95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Please input your subtitle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78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fld id="{7F0B2568-B2EA-4BFB-AE09-5EEA1C9758BF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AB7B439B-D6E1-4059-9FD6-724C6A42BB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075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609600" y="416757"/>
            <a:ext cx="10972800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input your title</a:t>
            </a:r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624289" y="1244906"/>
            <a:ext cx="10972800" cy="4869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A3852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>
                <a:solidFill>
                  <a:srgbClr val="2A3852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A3852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>
                <a:solidFill>
                  <a:srgbClr val="2A3852"/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>
                <a:solidFill>
                  <a:srgbClr val="2A3852"/>
                </a:solidFill>
              </a:defRPr>
            </a:lvl5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</a:p>
          <a:p>
            <a:pPr lvl="0"/>
            <a:endParaRPr lang="zh-CN" altLang="en-US"/>
          </a:p>
          <a:p>
            <a:pPr lvl="4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09600" y="996077"/>
            <a:ext cx="1097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1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609600" y="1258539"/>
            <a:ext cx="10959008" cy="20797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3615216"/>
            <a:ext cx="10959008" cy="245533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First level text</a:t>
            </a:r>
            <a:endParaRPr lang="zh-CN" altLang="en-US"/>
          </a:p>
          <a:p>
            <a:pPr lvl="1"/>
            <a:r>
              <a:rPr lang="en-US" altLang="zh-CN"/>
              <a:t>Second level text</a:t>
            </a:r>
            <a:endParaRPr lang="zh-CN" altLang="en-US"/>
          </a:p>
          <a:p>
            <a:pPr lvl="2"/>
            <a:r>
              <a:rPr lang="en-US" altLang="zh-CN"/>
              <a:t>Third level text</a:t>
            </a:r>
            <a:endParaRPr lang="zh-CN" altLang="en-US"/>
          </a:p>
          <a:p>
            <a:pPr lvl="3"/>
            <a:r>
              <a:rPr lang="en-US" altLang="zh-CN"/>
              <a:t>Fourth level text</a:t>
            </a:r>
            <a:endParaRPr lang="zh-CN" altLang="en-US"/>
          </a:p>
          <a:p>
            <a:pPr lvl="4"/>
            <a:r>
              <a:rPr lang="en-US" altLang="zh-CN"/>
              <a:t>Fifth level text</a:t>
            </a:r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23392" y="415941"/>
            <a:ext cx="10945216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A3852"/>
                </a:solidFill>
              </a:defRPr>
            </a:lvl1pPr>
          </a:lstStyle>
          <a:p>
            <a:r>
              <a:rPr lang="en-US" altLang="zh-CN"/>
              <a:t>Please input your title</a:t>
            </a: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07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449" y="176488"/>
            <a:ext cx="1389380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1" u="sng">
                <a:solidFill>
                  <a:schemeClr val="tx1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7448" y="1787397"/>
            <a:ext cx="8817102" cy="452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E03674-6BE8-4D8B-81B9-7F2EE5E8620E}"/>
              </a:ext>
            </a:extLst>
          </p:cNvPr>
          <p:cNvSpPr/>
          <p:nvPr userDrawn="1"/>
        </p:nvSpPr>
        <p:spPr>
          <a:xfrm>
            <a:off x="-36406" y="0"/>
            <a:ext cx="12228407" cy="6858000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260175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ctr" defTabSz="573969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238" indent="-215238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0" indent="-179365" algn="l" defTabSz="573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7461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446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1430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578414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865399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383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368" indent="-143492" algn="l" defTabSz="573969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84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969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953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938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922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907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891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876" algn="l" defTabSz="57396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60933" y="648663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0">
                <a:solidFill>
                  <a:srgbClr val="2A3852"/>
                </a:solidFill>
                <a:latin typeface="+mn-lt"/>
              </a:defRPr>
            </a:lvl1pPr>
          </a:lstStyle>
          <a:p>
            <a:fld id="{E3DEDE01-9AB7-4072-92DD-089A2C2DD3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9600" y="996077"/>
            <a:ext cx="1097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67F15C6-F12A-B64B-8729-6ED61677DC69}"/>
              </a:ext>
            </a:extLst>
          </p:cNvPr>
          <p:cNvSpPr/>
          <p:nvPr userDrawn="1"/>
        </p:nvSpPr>
        <p:spPr>
          <a:xfrm>
            <a:off x="5146554" y="6555579"/>
            <a:ext cx="999170" cy="227234"/>
          </a:xfrm>
          <a:prstGeom prst="rect">
            <a:avLst/>
          </a:prstGeom>
        </p:spPr>
        <p:txBody>
          <a:bodyPr wrap="none" lIns="57397" tIns="28698" rIns="57397" bIns="28698">
            <a:spAutoFit/>
          </a:bodyPr>
          <a:lstStyle/>
          <a:p>
            <a:pPr>
              <a:defRPr/>
            </a:pPr>
            <a:r>
              <a:rPr kumimoji="1" lang="en-US" altLang="zh-CN" sz="1100" b="0" dirty="0">
                <a:solidFill>
                  <a:srgbClr val="2A3852"/>
                </a:solidFill>
                <a:latin typeface="+mn-lt"/>
              </a:rPr>
              <a:t>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95F8E97-9460-4E99-B60F-3D851954CF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07120" y="1"/>
            <a:ext cx="950561" cy="71144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8E1F4F0-46EB-410D-B7B5-8352E4804333}"/>
              </a:ext>
            </a:extLst>
          </p:cNvPr>
          <p:cNvCxnSpPr>
            <a:cxnSpLocks/>
          </p:cNvCxnSpPr>
          <p:nvPr userDrawn="1"/>
        </p:nvCxnSpPr>
        <p:spPr>
          <a:xfrm>
            <a:off x="0" y="868467"/>
            <a:ext cx="12192000" cy="0"/>
          </a:xfrm>
          <a:prstGeom prst="line">
            <a:avLst/>
          </a:prstGeom>
          <a:ln w="57150">
            <a:solidFill>
              <a:srgbClr val="01458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7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80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2A385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2A385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2A38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2A38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rgbClr val="2A38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100" kern="1200">
          <a:solidFill>
            <a:srgbClr val="2A38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5.pn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jp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1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7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心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288150" cy="854576"/>
          </a:xfrm>
          <a:prstGeom prst="rect">
            <a:avLst/>
          </a:prstGeom>
        </p:spPr>
      </p:pic>
      <p:sp>
        <p:nvSpPr>
          <p:cNvPr id="79875" name="副标题 2"/>
          <p:cNvSpPr txBox="1"/>
          <p:nvPr/>
        </p:nvSpPr>
        <p:spPr>
          <a:xfrm>
            <a:off x="8305800" y="4419600"/>
            <a:ext cx="2650176" cy="13716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部门：工艺设备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Helvetica Neue"/>
            </a:endParaRPr>
          </a:p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主讲人：孔伟鑫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Helvetica Neue"/>
            </a:endParaRPr>
          </a:p>
          <a:p>
            <a:pPr marL="0" indent="0" algn="r" defTabSz="366702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2021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年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月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11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Helvetica Neue"/>
              </a:rPr>
              <a:t>日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6DBADB-01DA-43B5-8358-F247854D6525}"/>
              </a:ext>
            </a:extLst>
          </p:cNvPr>
          <p:cNvSpPr txBox="1">
            <a:spLocks noChangeArrowheads="1"/>
          </p:cNvSpPr>
          <p:nvPr/>
        </p:nvSpPr>
        <p:spPr>
          <a:xfrm>
            <a:off x="2379024" y="2238377"/>
            <a:ext cx="7145976" cy="1470025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>
            <a:lvl1pPr algn="ctr" defTabSz="573969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5400" dirty="0">
                <a:solidFill>
                  <a:srgbClr val="203244"/>
                </a:solidFill>
                <a:latin typeface="隶书" pitchFamily="49" charset="-122"/>
                <a:ea typeface="隶书" pitchFamily="49" charset="-122"/>
                <a:sym typeface="Helvetica Neue"/>
              </a:rPr>
              <a:t>DIFF Process and Equipment Introduction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423" y="1860434"/>
            <a:ext cx="5542180" cy="4277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943" y="4841747"/>
            <a:ext cx="1134110" cy="379730"/>
          </a:xfrm>
          <a:custGeom>
            <a:avLst/>
            <a:gdLst/>
            <a:ahLst/>
            <a:cxnLst/>
            <a:rect l="l" t="t" r="r" b="b"/>
            <a:pathLst>
              <a:path w="1134110" h="379729">
                <a:moveTo>
                  <a:pt x="0" y="379475"/>
                </a:moveTo>
                <a:lnTo>
                  <a:pt x="1133856" y="379475"/>
                </a:lnTo>
                <a:lnTo>
                  <a:pt x="1133856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816" y="4809756"/>
            <a:ext cx="1082802" cy="529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943" y="4866894"/>
            <a:ext cx="113411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120"/>
              </a:spcBef>
            </a:pPr>
            <a:r>
              <a:rPr sz="1850" b="1" spc="10" dirty="0">
                <a:latin typeface="Times New Roman"/>
                <a:cs typeface="Times New Roman"/>
              </a:rPr>
              <a:t>Shutter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163" y="784352"/>
            <a:ext cx="246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Microsoft JhengHei Light"/>
                <a:cs typeface="Microsoft JhengHei Light"/>
              </a:rPr>
              <a:t>Furnace-</a:t>
            </a:r>
            <a:r>
              <a:rPr sz="2400" b="0" spc="-55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Formula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43346" y="1338991"/>
            <a:ext cx="5791835" cy="521373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Load</a:t>
            </a:r>
            <a:r>
              <a:rPr sz="1850" spc="-1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port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10" dirty="0">
                <a:latin typeface="Verdana"/>
                <a:cs typeface="Verdana"/>
              </a:rPr>
              <a:t>FOUP</a:t>
            </a:r>
            <a:r>
              <a:rPr sz="1850" spc="-20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进出机台</a:t>
            </a:r>
            <a:r>
              <a:rPr sz="1850" spc="5" dirty="0">
                <a:latin typeface="宋体"/>
                <a:cs typeface="宋体"/>
              </a:rPr>
              <a:t>的地</a:t>
            </a:r>
            <a:r>
              <a:rPr sz="1850" spc="20" dirty="0">
                <a:latin typeface="宋体"/>
                <a:cs typeface="宋体"/>
              </a:rPr>
              <a:t>方</a:t>
            </a:r>
            <a:endParaRPr sz="1850" dirty="0">
              <a:latin typeface="宋体"/>
              <a:cs typeface="宋体"/>
            </a:endParaRPr>
          </a:p>
          <a:p>
            <a:pPr marL="12700" marR="226695">
              <a:lnSpc>
                <a:spcPct val="151400"/>
              </a:lnSpc>
              <a:spcBef>
                <a:spcPts val="15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FIMS </a:t>
            </a:r>
            <a:r>
              <a:rPr sz="1850" dirty="0">
                <a:solidFill>
                  <a:srgbClr val="0000FF"/>
                </a:solidFill>
                <a:latin typeface="Verdana"/>
                <a:cs typeface="Verdana"/>
              </a:rPr>
              <a:t>port</a:t>
            </a:r>
            <a:r>
              <a:rPr sz="185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dirty="0">
                <a:latin typeface="Verdana"/>
                <a:cs typeface="Verdana"/>
              </a:rPr>
              <a:t>Wafer </a:t>
            </a:r>
            <a:r>
              <a:rPr sz="1850" spc="10" dirty="0">
                <a:latin typeface="Verdana"/>
                <a:cs typeface="Verdana"/>
              </a:rPr>
              <a:t>Charge </a:t>
            </a:r>
            <a:r>
              <a:rPr sz="1850" spc="15" dirty="0">
                <a:latin typeface="Verdana"/>
                <a:cs typeface="Verdana"/>
              </a:rPr>
              <a:t>and </a:t>
            </a:r>
            <a:r>
              <a:rPr sz="1850" spc="10" dirty="0">
                <a:latin typeface="Verdana"/>
                <a:cs typeface="Verdana"/>
              </a:rPr>
              <a:t>Discharge</a:t>
            </a:r>
            <a:r>
              <a:rPr sz="1850" spc="-55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处 </a:t>
            </a:r>
            <a:r>
              <a:rPr sz="1850" spc="10" dirty="0" err="1">
                <a:solidFill>
                  <a:srgbClr val="0000FF"/>
                </a:solidFill>
                <a:latin typeface="Verdana"/>
                <a:cs typeface="Verdana"/>
              </a:rPr>
              <a:t>Stage</a:t>
            </a:r>
            <a:r>
              <a:rPr sz="1850" spc="10" dirty="0" err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 err="1">
                <a:latin typeface="宋体"/>
                <a:cs typeface="宋体"/>
              </a:rPr>
              <a:t>机台</a:t>
            </a:r>
            <a:r>
              <a:rPr sz="1850" spc="5" dirty="0" err="1">
                <a:latin typeface="宋体"/>
                <a:cs typeface="宋体"/>
              </a:rPr>
              <a:t>存放</a:t>
            </a:r>
            <a:r>
              <a:rPr sz="1850" spc="10" dirty="0" err="1">
                <a:latin typeface="Verdana"/>
                <a:cs typeface="Verdana"/>
              </a:rPr>
              <a:t>FOUP</a:t>
            </a:r>
            <a:r>
              <a:rPr sz="1850" spc="-35" dirty="0">
                <a:latin typeface="Verdana"/>
                <a:cs typeface="Verdana"/>
              </a:rPr>
              <a:t> </a:t>
            </a:r>
            <a:r>
              <a:rPr sz="1850" spc="20" dirty="0" err="1">
                <a:latin typeface="宋体"/>
                <a:cs typeface="宋体"/>
              </a:rPr>
              <a:t>的地方</a:t>
            </a:r>
            <a:endParaRPr lang="en-US" sz="1850" spc="5" dirty="0">
              <a:latin typeface="Verdana"/>
              <a:cs typeface="宋体"/>
            </a:endParaRPr>
          </a:p>
          <a:p>
            <a:pPr marL="12700" marR="226695">
              <a:lnSpc>
                <a:spcPct val="151400"/>
              </a:lnSpc>
              <a:spcBef>
                <a:spcPts val="15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Carrier</a:t>
            </a:r>
            <a:r>
              <a:rPr sz="1850" spc="-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-15" dirty="0">
                <a:solidFill>
                  <a:srgbClr val="0000FF"/>
                </a:solidFill>
                <a:latin typeface="Verdana"/>
                <a:cs typeface="Verdana"/>
              </a:rPr>
              <a:t>Transfer</a:t>
            </a:r>
            <a:r>
              <a:rPr sz="1850" spc="-1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把</a:t>
            </a:r>
            <a:r>
              <a:rPr sz="1850" spc="10" dirty="0">
                <a:latin typeface="Verdana"/>
                <a:cs typeface="Verdana"/>
              </a:rPr>
              <a:t>FOUP:</a:t>
            </a:r>
            <a:r>
              <a:rPr sz="1850" spc="-3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load</a:t>
            </a:r>
            <a:r>
              <a:rPr sz="1850" spc="-10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port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– stage</a:t>
            </a:r>
            <a:r>
              <a:rPr sz="1850" spc="5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or</a:t>
            </a:r>
            <a:endParaRPr sz="18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50" spc="10" dirty="0">
                <a:latin typeface="Verdana"/>
                <a:cs typeface="Verdana"/>
              </a:rPr>
              <a:t>Load </a:t>
            </a:r>
            <a:r>
              <a:rPr sz="1850" spc="5" dirty="0">
                <a:latin typeface="Verdana"/>
                <a:cs typeface="Verdana"/>
              </a:rPr>
              <a:t>port </a:t>
            </a:r>
            <a:r>
              <a:rPr sz="1850" spc="15" dirty="0">
                <a:latin typeface="Verdana"/>
                <a:cs typeface="Verdana"/>
              </a:rPr>
              <a:t>– </a:t>
            </a:r>
            <a:r>
              <a:rPr sz="1850" spc="10" dirty="0">
                <a:latin typeface="Verdana"/>
                <a:cs typeface="Verdana"/>
              </a:rPr>
              <a:t>FIMS</a:t>
            </a:r>
            <a:r>
              <a:rPr sz="1850" spc="-30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port</a:t>
            </a:r>
            <a:endParaRPr sz="1850" dirty="0">
              <a:latin typeface="Verdana"/>
              <a:cs typeface="Verdana"/>
            </a:endParaRPr>
          </a:p>
          <a:p>
            <a:pPr marL="12700" marR="845185">
              <a:lnSpc>
                <a:spcPts val="3360"/>
              </a:lnSpc>
              <a:spcBef>
                <a:spcPts val="259"/>
              </a:spcBef>
            </a:pPr>
            <a:r>
              <a:rPr sz="1850" spc="-10" dirty="0">
                <a:solidFill>
                  <a:srgbClr val="0000FF"/>
                </a:solidFill>
                <a:latin typeface="Verdana"/>
                <a:cs typeface="Verdana"/>
              </a:rPr>
              <a:t>Wafer Transfer</a:t>
            </a:r>
            <a:r>
              <a:rPr sz="1850" spc="-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-10" dirty="0">
                <a:latin typeface="Verdana"/>
                <a:cs typeface="Verdana"/>
              </a:rPr>
              <a:t>Wafer </a:t>
            </a:r>
            <a:r>
              <a:rPr sz="1850" spc="10" dirty="0">
                <a:latin typeface="Verdana"/>
                <a:cs typeface="Verdana"/>
              </a:rPr>
              <a:t>FIMS </a:t>
            </a:r>
            <a:r>
              <a:rPr sz="1850" spc="5" dirty="0">
                <a:latin typeface="Verdana"/>
                <a:cs typeface="Verdana"/>
              </a:rPr>
              <a:t>port </a:t>
            </a:r>
            <a:r>
              <a:rPr sz="1850" spc="10" dirty="0">
                <a:latin typeface="Verdana"/>
                <a:cs typeface="Verdana"/>
              </a:rPr>
              <a:t>-&gt; </a:t>
            </a:r>
            <a:r>
              <a:rPr sz="1850" spc="5" dirty="0">
                <a:latin typeface="Verdana"/>
                <a:cs typeface="Verdana"/>
              </a:rPr>
              <a:t>boat 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Boat</a:t>
            </a:r>
            <a:r>
              <a:rPr sz="1850" spc="-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Elevator</a:t>
            </a:r>
            <a:r>
              <a:rPr sz="1850" spc="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控制</a:t>
            </a:r>
            <a:r>
              <a:rPr sz="1850" spc="10" dirty="0">
                <a:latin typeface="Verdana"/>
                <a:cs typeface="Verdana"/>
              </a:rPr>
              <a:t>Boat</a:t>
            </a:r>
            <a:r>
              <a:rPr sz="1850" spc="5" dirty="0">
                <a:latin typeface="宋体"/>
                <a:cs typeface="宋体"/>
              </a:rPr>
              <a:t>上升</a:t>
            </a:r>
            <a:r>
              <a:rPr sz="1850" spc="20" dirty="0">
                <a:latin typeface="宋体"/>
                <a:cs typeface="宋体"/>
              </a:rPr>
              <a:t>下降</a:t>
            </a:r>
            <a:endParaRPr sz="1850" dirty="0">
              <a:latin typeface="宋体"/>
              <a:cs typeface="宋体"/>
            </a:endParaRPr>
          </a:p>
          <a:p>
            <a:pPr marL="12700" marR="5080">
              <a:lnSpc>
                <a:spcPts val="3360"/>
              </a:lnSpc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Shutter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当</a:t>
            </a:r>
            <a:r>
              <a:rPr sz="1850" spc="10" dirty="0">
                <a:latin typeface="Verdana"/>
                <a:cs typeface="Verdana"/>
              </a:rPr>
              <a:t>Boat</a:t>
            </a:r>
            <a:r>
              <a:rPr sz="1850" spc="5" dirty="0">
                <a:latin typeface="宋体"/>
                <a:cs typeface="宋体"/>
              </a:rPr>
              <a:t>下</a:t>
            </a:r>
            <a:r>
              <a:rPr sz="1850" spc="20" dirty="0">
                <a:latin typeface="宋体"/>
                <a:cs typeface="宋体"/>
              </a:rPr>
              <a:t>来</a:t>
            </a:r>
            <a:r>
              <a:rPr sz="1850" spc="5" dirty="0">
                <a:latin typeface="Verdana"/>
                <a:cs typeface="Verdana"/>
              </a:rPr>
              <a:t>,</a:t>
            </a:r>
            <a:r>
              <a:rPr sz="1850" spc="-50" dirty="0">
                <a:latin typeface="Verdana"/>
                <a:cs typeface="Verdana"/>
              </a:rPr>
              <a:t> </a:t>
            </a:r>
            <a:r>
              <a:rPr sz="1850" spc="20" dirty="0">
                <a:latin typeface="宋体"/>
                <a:cs typeface="宋体"/>
              </a:rPr>
              <a:t>避免</a:t>
            </a:r>
            <a:r>
              <a:rPr sz="1850" spc="5" dirty="0">
                <a:latin typeface="Verdana"/>
                <a:cs typeface="Verdana"/>
              </a:rPr>
              <a:t>Process</a:t>
            </a:r>
            <a:r>
              <a:rPr sz="1850" spc="-30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chamber</a:t>
            </a:r>
            <a:r>
              <a:rPr sz="1850" spc="20" dirty="0">
                <a:latin typeface="宋体"/>
                <a:cs typeface="宋体"/>
              </a:rPr>
              <a:t>热散失 </a:t>
            </a: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Reactor</a:t>
            </a:r>
            <a:r>
              <a:rPr sz="1850" spc="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5" dirty="0">
                <a:latin typeface="Verdana"/>
                <a:cs typeface="Verdana"/>
              </a:rPr>
              <a:t>Process</a:t>
            </a:r>
            <a:r>
              <a:rPr sz="1850" spc="-10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chamber</a:t>
            </a:r>
            <a:endParaRPr sz="1850" dirty="0">
              <a:latin typeface="Verdana"/>
              <a:cs typeface="Verdana"/>
            </a:endParaRPr>
          </a:p>
          <a:p>
            <a:pPr marL="12700" marR="2623185">
              <a:lnSpc>
                <a:spcPts val="3360"/>
              </a:lnSpc>
            </a:pPr>
            <a:r>
              <a:rPr sz="1850" spc="5" dirty="0">
                <a:solidFill>
                  <a:srgbClr val="0000FF"/>
                </a:solidFill>
                <a:latin typeface="Verdana"/>
                <a:cs typeface="Verdana"/>
              </a:rPr>
              <a:t>Heater</a:t>
            </a:r>
            <a:r>
              <a:rPr sz="1850" spc="-2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5" dirty="0">
                <a:solidFill>
                  <a:srgbClr val="0000FF"/>
                </a:solidFill>
                <a:latin typeface="Verdana"/>
                <a:cs typeface="Verdana"/>
              </a:rPr>
              <a:t>Chamber</a:t>
            </a:r>
            <a:r>
              <a:rPr sz="1850" spc="15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5" dirty="0">
                <a:latin typeface="宋体"/>
                <a:cs typeface="宋体"/>
              </a:rPr>
              <a:t>加热区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Gas</a:t>
            </a:r>
            <a:r>
              <a:rPr sz="1850" spc="-5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Exhaust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排放</a:t>
            </a:r>
            <a:r>
              <a:rPr sz="1850" spc="5" dirty="0">
                <a:latin typeface="宋体"/>
                <a:cs typeface="宋体"/>
              </a:rPr>
              <a:t>气体管</a:t>
            </a:r>
            <a:r>
              <a:rPr sz="1850" spc="20" dirty="0">
                <a:latin typeface="宋体"/>
                <a:cs typeface="宋体"/>
              </a:rPr>
              <a:t>线</a:t>
            </a:r>
            <a:endParaRPr sz="185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Gas</a:t>
            </a:r>
            <a:r>
              <a:rPr sz="185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50" spc="10" dirty="0">
                <a:solidFill>
                  <a:srgbClr val="0000FF"/>
                </a:solidFill>
                <a:latin typeface="Verdana"/>
                <a:cs typeface="Verdana"/>
              </a:rPr>
              <a:t>Unit</a:t>
            </a:r>
            <a:r>
              <a:rPr sz="1850" spc="10" dirty="0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sz="1850" spc="20" dirty="0">
                <a:latin typeface="宋体"/>
                <a:cs typeface="宋体"/>
              </a:rPr>
              <a:t>气体管线</a:t>
            </a:r>
            <a:r>
              <a:rPr sz="1850" spc="5" dirty="0">
                <a:latin typeface="宋体"/>
                <a:cs typeface="宋体"/>
              </a:rPr>
              <a:t>收集</a:t>
            </a:r>
            <a:r>
              <a:rPr sz="1850" spc="20" dirty="0">
                <a:latin typeface="宋体"/>
                <a:cs typeface="宋体"/>
              </a:rPr>
              <a:t>区</a:t>
            </a:r>
            <a:endParaRPr sz="1850" dirty="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76533C-AB19-4B4A-A810-513985D6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971" y="1717571"/>
            <a:ext cx="3916679" cy="475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63961" y="5734050"/>
            <a:ext cx="135382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295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BTM </a:t>
            </a:r>
            <a:r>
              <a:rPr sz="1450" b="1" dirty="0">
                <a:solidFill>
                  <a:srgbClr val="0D00F7"/>
                </a:solidFill>
                <a:latin typeface="Calibri"/>
                <a:cs typeface="Calibri"/>
              </a:rPr>
              <a:t>TP</a:t>
            </a:r>
            <a:r>
              <a:rPr sz="1450" b="1" spc="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6973" y="5561838"/>
            <a:ext cx="143764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95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BTM 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sub</a:t>
            </a:r>
            <a:r>
              <a:rPr sz="1450" b="1" spc="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9834" y="3499865"/>
            <a:ext cx="139192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90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TOP 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sub</a:t>
            </a:r>
            <a:r>
              <a:rPr sz="1450" b="1" spc="-1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2382" y="1436369"/>
            <a:ext cx="155321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90"/>
              </a:spcBef>
            </a:pPr>
            <a:r>
              <a:rPr sz="1450" b="1" spc="-10" dirty="0">
                <a:solidFill>
                  <a:srgbClr val="0D00F7"/>
                </a:solidFill>
                <a:latin typeface="Calibri"/>
                <a:cs typeface="Calibri"/>
              </a:rPr>
              <a:t>TOP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Spiral</a:t>
            </a: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4758" y="1767077"/>
            <a:ext cx="666115" cy="344805"/>
          </a:xfrm>
          <a:custGeom>
            <a:avLst/>
            <a:gdLst/>
            <a:ahLst/>
            <a:cxnLst/>
            <a:rect l="l" t="t" r="r" b="b"/>
            <a:pathLst>
              <a:path w="666115" h="344805">
                <a:moveTo>
                  <a:pt x="0" y="0"/>
                </a:moveTo>
                <a:lnTo>
                  <a:pt x="665988" y="344424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9888" y="3142488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4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9888" y="3099816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4"/>
                </a:moveTo>
                <a:lnTo>
                  <a:pt x="96011" y="85344"/>
                </a:lnTo>
                <a:lnTo>
                  <a:pt x="96011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5376" y="3357371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4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5376" y="3314700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4"/>
                </a:moveTo>
                <a:lnTo>
                  <a:pt x="96011" y="85344"/>
                </a:lnTo>
                <a:lnTo>
                  <a:pt x="96011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5376" y="4044696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85376" y="4002023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3"/>
                </a:moveTo>
                <a:lnTo>
                  <a:pt x="96011" y="85343"/>
                </a:lnTo>
                <a:lnTo>
                  <a:pt x="96011" y="0"/>
                </a:lnTo>
                <a:lnTo>
                  <a:pt x="0" y="0"/>
                </a:lnTo>
                <a:lnTo>
                  <a:pt x="0" y="853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85376" y="4732020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5376" y="4689347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0" y="85343"/>
                </a:moveTo>
                <a:lnTo>
                  <a:pt x="96011" y="85343"/>
                </a:lnTo>
                <a:lnTo>
                  <a:pt x="96011" y="0"/>
                </a:lnTo>
                <a:lnTo>
                  <a:pt x="0" y="0"/>
                </a:lnTo>
                <a:lnTo>
                  <a:pt x="0" y="853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00466" y="2991992"/>
            <a:ext cx="632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D00F7"/>
                </a:solidFill>
                <a:latin typeface="Calibri"/>
                <a:cs typeface="Calibri"/>
              </a:rPr>
              <a:t>TOP-SP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45751" y="3937508"/>
            <a:ext cx="571500" cy="956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MAIN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0D00F7"/>
                </a:solidFill>
                <a:latin typeface="Calibri"/>
                <a:cs typeface="Calibri"/>
              </a:rPr>
              <a:t>BTM-S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60864" y="3314700"/>
            <a:ext cx="666115" cy="515620"/>
          </a:xfrm>
          <a:custGeom>
            <a:avLst/>
            <a:gdLst/>
            <a:ahLst/>
            <a:cxnLst/>
            <a:rect l="l" t="t" r="r" b="b"/>
            <a:pathLst>
              <a:path w="666115" h="515620">
                <a:moveTo>
                  <a:pt x="0" y="515112"/>
                </a:moveTo>
                <a:lnTo>
                  <a:pt x="665987" y="515112"/>
                </a:lnTo>
                <a:lnTo>
                  <a:pt x="665987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45751" y="3163950"/>
            <a:ext cx="523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0F7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0D00F7"/>
                </a:solidFill>
                <a:latin typeface="Calibri"/>
                <a:cs typeface="Calibri"/>
              </a:rPr>
              <a:t>O</a:t>
            </a:r>
            <a:r>
              <a:rPr sz="1600" b="1" dirty="0">
                <a:solidFill>
                  <a:srgbClr val="0D00F7"/>
                </a:solidFill>
                <a:latin typeface="Calibri"/>
                <a:cs typeface="Calibri"/>
              </a:rPr>
              <a:t>P</a:t>
            </a: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-S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31602" y="3492246"/>
            <a:ext cx="1301750" cy="318770"/>
          </a:xfrm>
          <a:custGeom>
            <a:avLst/>
            <a:gdLst/>
            <a:ahLst/>
            <a:cxnLst/>
            <a:rect l="l" t="t" r="r" b="b"/>
            <a:pathLst>
              <a:path w="1301750" h="318770">
                <a:moveTo>
                  <a:pt x="0" y="318515"/>
                </a:moveTo>
                <a:lnTo>
                  <a:pt x="1301496" y="318515"/>
                </a:lnTo>
                <a:lnTo>
                  <a:pt x="13014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3175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31602" y="3492246"/>
            <a:ext cx="1301750" cy="318770"/>
          </a:xfrm>
          <a:prstGeom prst="rect">
            <a:avLst/>
          </a:prstGeom>
          <a:ln w="31750">
            <a:solidFill>
              <a:srgbClr val="00008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290"/>
              </a:spcBef>
            </a:pPr>
            <a:r>
              <a:rPr sz="1450" b="1" spc="5" dirty="0">
                <a:solidFill>
                  <a:srgbClr val="0D00F7"/>
                </a:solidFill>
                <a:latin typeface="Calibri"/>
                <a:cs typeface="Calibri"/>
              </a:rPr>
              <a:t>Main </a:t>
            </a:r>
            <a:r>
              <a:rPr sz="1450" b="1" spc="-5" dirty="0">
                <a:solidFill>
                  <a:srgbClr val="0D00F7"/>
                </a:solidFill>
                <a:latin typeface="Calibri"/>
                <a:cs typeface="Calibri"/>
              </a:rPr>
              <a:t>Heater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61626" y="3676650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69976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05900" y="5334000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488" y="0"/>
                </a:lnTo>
              </a:path>
            </a:pathLst>
          </a:custGeom>
          <a:ln w="85343">
            <a:solidFill>
              <a:srgbClr val="0D00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5900" y="5291328"/>
            <a:ext cx="94615" cy="85725"/>
          </a:xfrm>
          <a:custGeom>
            <a:avLst/>
            <a:gdLst/>
            <a:ahLst/>
            <a:cxnLst/>
            <a:rect l="l" t="t" r="r" b="b"/>
            <a:pathLst>
              <a:path w="94615" h="85725">
                <a:moveTo>
                  <a:pt x="0" y="85344"/>
                </a:moveTo>
                <a:lnTo>
                  <a:pt x="94488" y="85344"/>
                </a:lnTo>
                <a:lnTo>
                  <a:pt x="94488" y="0"/>
                </a:lnTo>
                <a:lnTo>
                  <a:pt x="0" y="0"/>
                </a:lnTo>
                <a:lnTo>
                  <a:pt x="0" y="8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20176" y="5399023"/>
            <a:ext cx="683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0D00F7"/>
                </a:solidFill>
                <a:latin typeface="Calibri"/>
                <a:cs typeface="Calibri"/>
              </a:rPr>
              <a:t>B</a:t>
            </a:r>
            <a:r>
              <a:rPr sz="1600" b="1" spc="-10" dirty="0">
                <a:solidFill>
                  <a:srgbClr val="0D00F7"/>
                </a:solidFill>
                <a:latin typeface="Calibri"/>
                <a:cs typeface="Calibri"/>
              </a:rPr>
              <a:t>TM</a:t>
            </a:r>
            <a:r>
              <a:rPr sz="1600" b="1" spc="-5" dirty="0">
                <a:solidFill>
                  <a:srgbClr val="0D00F7"/>
                </a:solidFill>
                <a:latin typeface="Calibri"/>
                <a:cs typeface="Calibri"/>
              </a:rPr>
              <a:t>-TP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69847" y="1661160"/>
            <a:ext cx="3020567" cy="446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0411" y="2177795"/>
            <a:ext cx="748284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9944" y="2100072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5"/>
                </a:lnTo>
                <a:lnTo>
                  <a:pt x="203454" y="272795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99944" y="2100072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5"/>
                </a:lnTo>
                <a:lnTo>
                  <a:pt x="67818" y="272795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9944" y="29123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9944" y="29123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9944" y="3724655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6"/>
                </a:moveTo>
                <a:lnTo>
                  <a:pt x="67818" y="68326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6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6"/>
                </a:lnTo>
                <a:lnTo>
                  <a:pt x="271272" y="68326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9944" y="3724655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6"/>
                </a:moveTo>
                <a:lnTo>
                  <a:pt x="135636" y="0"/>
                </a:lnTo>
                <a:lnTo>
                  <a:pt x="271272" y="68326"/>
                </a:lnTo>
                <a:lnTo>
                  <a:pt x="203454" y="68326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6"/>
                </a:lnTo>
                <a:lnTo>
                  <a:pt x="0" y="683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9944" y="4538471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5"/>
                </a:moveTo>
                <a:lnTo>
                  <a:pt x="67818" y="68325"/>
                </a:lnTo>
                <a:lnTo>
                  <a:pt x="67818" y="272795"/>
                </a:lnTo>
                <a:lnTo>
                  <a:pt x="203454" y="272795"/>
                </a:lnTo>
                <a:lnTo>
                  <a:pt x="203454" y="68325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5"/>
                </a:lnTo>
                <a:lnTo>
                  <a:pt x="271272" y="68325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9944" y="4538471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5"/>
                </a:moveTo>
                <a:lnTo>
                  <a:pt x="135636" y="0"/>
                </a:lnTo>
                <a:lnTo>
                  <a:pt x="271272" y="68325"/>
                </a:lnTo>
                <a:lnTo>
                  <a:pt x="203454" y="68325"/>
                </a:lnTo>
                <a:lnTo>
                  <a:pt x="203454" y="272795"/>
                </a:lnTo>
                <a:lnTo>
                  <a:pt x="67818" y="272795"/>
                </a:lnTo>
                <a:lnTo>
                  <a:pt x="67818" y="68325"/>
                </a:lnTo>
                <a:lnTo>
                  <a:pt x="0" y="683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99944" y="53507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203454" y="68326"/>
                </a:moveTo>
                <a:lnTo>
                  <a:pt x="67818" y="68326"/>
                </a:lnTo>
                <a:lnTo>
                  <a:pt x="67818" y="272796"/>
                </a:lnTo>
                <a:lnTo>
                  <a:pt x="203454" y="272796"/>
                </a:lnTo>
                <a:lnTo>
                  <a:pt x="203454" y="68326"/>
                </a:lnTo>
                <a:close/>
              </a:path>
              <a:path w="271780" h="273050">
                <a:moveTo>
                  <a:pt x="135636" y="0"/>
                </a:moveTo>
                <a:lnTo>
                  <a:pt x="0" y="68326"/>
                </a:lnTo>
                <a:lnTo>
                  <a:pt x="271272" y="68326"/>
                </a:lnTo>
                <a:lnTo>
                  <a:pt x="135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9944" y="5350764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80" h="273050">
                <a:moveTo>
                  <a:pt x="0" y="68326"/>
                </a:moveTo>
                <a:lnTo>
                  <a:pt x="135636" y="0"/>
                </a:lnTo>
                <a:lnTo>
                  <a:pt x="271272" y="68326"/>
                </a:lnTo>
                <a:lnTo>
                  <a:pt x="203454" y="68326"/>
                </a:lnTo>
                <a:lnTo>
                  <a:pt x="203454" y="272796"/>
                </a:lnTo>
                <a:lnTo>
                  <a:pt x="67818" y="272796"/>
                </a:lnTo>
                <a:lnTo>
                  <a:pt x="67818" y="68326"/>
                </a:lnTo>
                <a:lnTo>
                  <a:pt x="0" y="683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3288" y="1999488"/>
            <a:ext cx="278765" cy="290195"/>
          </a:xfrm>
          <a:custGeom>
            <a:avLst/>
            <a:gdLst/>
            <a:ahLst/>
            <a:cxnLst/>
            <a:rect l="l" t="t" r="r" b="b"/>
            <a:pathLst>
              <a:path w="278764" h="290194">
                <a:moveTo>
                  <a:pt x="0" y="31369"/>
                </a:moveTo>
                <a:lnTo>
                  <a:pt x="19176" y="192659"/>
                </a:lnTo>
                <a:lnTo>
                  <a:pt x="149225" y="289940"/>
                </a:lnTo>
                <a:lnTo>
                  <a:pt x="111887" y="225298"/>
                </a:lnTo>
                <a:lnTo>
                  <a:pt x="278256" y="129159"/>
                </a:lnTo>
                <a:lnTo>
                  <a:pt x="259092" y="96012"/>
                </a:lnTo>
                <a:lnTo>
                  <a:pt x="37211" y="96012"/>
                </a:lnTo>
                <a:lnTo>
                  <a:pt x="0" y="31369"/>
                </a:lnTo>
                <a:close/>
              </a:path>
              <a:path w="278764" h="290194">
                <a:moveTo>
                  <a:pt x="203581" y="0"/>
                </a:moveTo>
                <a:lnTo>
                  <a:pt x="37211" y="96012"/>
                </a:lnTo>
                <a:lnTo>
                  <a:pt x="259092" y="96012"/>
                </a:lnTo>
                <a:lnTo>
                  <a:pt x="20358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3288" y="1999488"/>
            <a:ext cx="278765" cy="290195"/>
          </a:xfrm>
          <a:custGeom>
            <a:avLst/>
            <a:gdLst/>
            <a:ahLst/>
            <a:cxnLst/>
            <a:rect l="l" t="t" r="r" b="b"/>
            <a:pathLst>
              <a:path w="278764" h="290194">
                <a:moveTo>
                  <a:pt x="149225" y="289940"/>
                </a:moveTo>
                <a:lnTo>
                  <a:pt x="19176" y="192659"/>
                </a:lnTo>
                <a:lnTo>
                  <a:pt x="0" y="31369"/>
                </a:lnTo>
                <a:lnTo>
                  <a:pt x="37211" y="96012"/>
                </a:lnTo>
                <a:lnTo>
                  <a:pt x="203581" y="0"/>
                </a:lnTo>
                <a:lnTo>
                  <a:pt x="278256" y="129159"/>
                </a:lnTo>
                <a:lnTo>
                  <a:pt x="111887" y="225298"/>
                </a:lnTo>
                <a:lnTo>
                  <a:pt x="149225" y="2899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78204" y="2812795"/>
            <a:ext cx="841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D00F7"/>
                </a:solidFill>
                <a:latin typeface="Tahoma"/>
                <a:cs typeface="Tahoma"/>
              </a:rPr>
              <a:t>Exhau</a:t>
            </a:r>
            <a:r>
              <a:rPr sz="1600" b="1" spc="-15" dirty="0">
                <a:solidFill>
                  <a:srgbClr val="0D00F7"/>
                </a:solidFill>
                <a:latin typeface="Tahoma"/>
                <a:cs typeface="Tahoma"/>
              </a:rPr>
              <a:t>s</a:t>
            </a:r>
            <a:r>
              <a:rPr sz="1600" b="1" spc="-5" dirty="0">
                <a:solidFill>
                  <a:srgbClr val="0D00F7"/>
                </a:solidFill>
                <a:latin typeface="Tahoma"/>
                <a:cs typeface="Tahoma"/>
              </a:rPr>
              <a:t>t  Vent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3163" y="784352"/>
            <a:ext cx="3481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Microsoft JhengHei Light"/>
                <a:cs typeface="Microsoft JhengHei Light"/>
              </a:rPr>
              <a:t>Furnace- </a:t>
            </a:r>
            <a:r>
              <a:rPr sz="2400" b="0" dirty="0">
                <a:latin typeface="Microsoft JhengHei Light"/>
                <a:cs typeface="Microsoft JhengHei Light"/>
              </a:rPr>
              <a:t>Formula</a:t>
            </a:r>
            <a:r>
              <a:rPr sz="2400" b="0" spc="-30" dirty="0">
                <a:latin typeface="Microsoft JhengHei Light"/>
                <a:cs typeface="Microsoft JhengHei Light"/>
              </a:rPr>
              <a:t> </a:t>
            </a:r>
            <a:r>
              <a:rPr sz="2400" b="0" spc="-10" dirty="0">
                <a:latin typeface="Microsoft JhengHei Light"/>
                <a:cs typeface="Microsoft JhengHei Light"/>
              </a:rPr>
              <a:t>Heater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4639189-ADDD-4A10-933F-09331AD19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6942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- TEL </a:t>
            </a:r>
            <a:r>
              <a:rPr sz="2400" b="0" spc="-5" dirty="0">
                <a:latin typeface="Microsoft JhengHei Light"/>
                <a:cs typeface="Microsoft JhengHei Light"/>
              </a:rPr>
              <a:t>Indy(TEOS/SiN/ oxidation</a:t>
            </a:r>
            <a:r>
              <a:rPr sz="2400" b="0" spc="-10" dirty="0">
                <a:latin typeface="Microsoft JhengHei Light"/>
                <a:cs typeface="Microsoft JhengHei Light"/>
              </a:rPr>
              <a:t>)</a:t>
            </a:r>
            <a:endParaRPr sz="240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62188" y="1328927"/>
            <a:ext cx="3802379" cy="409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49311" y="4599432"/>
            <a:ext cx="1330452" cy="1903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5492" y="6050521"/>
            <a:ext cx="1480185" cy="220979"/>
          </a:xfrm>
          <a:custGeom>
            <a:avLst/>
            <a:gdLst/>
            <a:ahLst/>
            <a:cxnLst/>
            <a:rect l="l" t="t" r="r" b="b"/>
            <a:pathLst>
              <a:path w="1480184" h="220979">
                <a:moveTo>
                  <a:pt x="66928" y="2628"/>
                </a:moveTo>
                <a:lnTo>
                  <a:pt x="56020" y="13366"/>
                </a:lnTo>
                <a:lnTo>
                  <a:pt x="48244" y="24239"/>
                </a:lnTo>
                <a:lnTo>
                  <a:pt x="43586" y="35209"/>
                </a:lnTo>
                <a:lnTo>
                  <a:pt x="42036" y="46240"/>
                </a:lnTo>
                <a:lnTo>
                  <a:pt x="45639" y="63072"/>
                </a:lnTo>
                <a:lnTo>
                  <a:pt x="73409" y="95191"/>
                </a:lnTo>
                <a:lnTo>
                  <a:pt x="126260" y="124702"/>
                </a:lnTo>
                <a:lnTo>
                  <a:pt x="201387" y="150943"/>
                </a:lnTo>
                <a:lnTo>
                  <a:pt x="246427" y="162631"/>
                </a:lnTo>
                <a:lnTo>
                  <a:pt x="295984" y="173253"/>
                </a:lnTo>
                <a:lnTo>
                  <a:pt x="349708" y="182727"/>
                </a:lnTo>
                <a:lnTo>
                  <a:pt x="407247" y="190970"/>
                </a:lnTo>
                <a:lnTo>
                  <a:pt x="468250" y="197900"/>
                </a:lnTo>
                <a:lnTo>
                  <a:pt x="532369" y="203434"/>
                </a:lnTo>
                <a:lnTo>
                  <a:pt x="599250" y="207489"/>
                </a:lnTo>
                <a:lnTo>
                  <a:pt x="668545" y="209983"/>
                </a:lnTo>
                <a:lnTo>
                  <a:pt x="739901" y="210832"/>
                </a:lnTo>
                <a:lnTo>
                  <a:pt x="811258" y="209983"/>
                </a:lnTo>
                <a:lnTo>
                  <a:pt x="880553" y="207489"/>
                </a:lnTo>
                <a:lnTo>
                  <a:pt x="947434" y="203434"/>
                </a:lnTo>
                <a:lnTo>
                  <a:pt x="1011553" y="197900"/>
                </a:lnTo>
                <a:lnTo>
                  <a:pt x="1072556" y="190970"/>
                </a:lnTo>
                <a:lnTo>
                  <a:pt x="1130095" y="182727"/>
                </a:lnTo>
                <a:lnTo>
                  <a:pt x="1183819" y="173253"/>
                </a:lnTo>
                <a:lnTo>
                  <a:pt x="1233376" y="162631"/>
                </a:lnTo>
                <a:lnTo>
                  <a:pt x="1278416" y="150943"/>
                </a:lnTo>
                <a:lnTo>
                  <a:pt x="1318589" y="138273"/>
                </a:lnTo>
                <a:lnTo>
                  <a:pt x="1382928" y="110314"/>
                </a:lnTo>
                <a:lnTo>
                  <a:pt x="1423589" y="79416"/>
                </a:lnTo>
                <a:lnTo>
                  <a:pt x="1437766" y="46240"/>
                </a:lnTo>
                <a:lnTo>
                  <a:pt x="1436197" y="35209"/>
                </a:lnTo>
                <a:lnTo>
                  <a:pt x="1431496" y="24239"/>
                </a:lnTo>
                <a:lnTo>
                  <a:pt x="1423675" y="13366"/>
                </a:lnTo>
                <a:lnTo>
                  <a:pt x="1412748" y="2628"/>
                </a:lnTo>
                <a:lnTo>
                  <a:pt x="1453260" y="0"/>
                </a:lnTo>
                <a:lnTo>
                  <a:pt x="1464855" y="11388"/>
                </a:lnTo>
                <a:lnTo>
                  <a:pt x="1473152" y="22915"/>
                </a:lnTo>
                <a:lnTo>
                  <a:pt x="1478139" y="34545"/>
                </a:lnTo>
                <a:lnTo>
                  <a:pt x="1479803" y="46240"/>
                </a:lnTo>
                <a:lnTo>
                  <a:pt x="1476416" y="63047"/>
                </a:lnTo>
                <a:lnTo>
                  <a:pt x="1450244" y="95230"/>
                </a:lnTo>
                <a:lnTo>
                  <a:pt x="1400281" y="125019"/>
                </a:lnTo>
                <a:lnTo>
                  <a:pt x="1329008" y="151830"/>
                </a:lnTo>
                <a:lnTo>
                  <a:pt x="1286156" y="163936"/>
                </a:lnTo>
                <a:lnTo>
                  <a:pt x="1238908" y="175078"/>
                </a:lnTo>
                <a:lnTo>
                  <a:pt x="1187574" y="185182"/>
                </a:lnTo>
                <a:lnTo>
                  <a:pt x="1132465" y="194177"/>
                </a:lnTo>
                <a:lnTo>
                  <a:pt x="1073890" y="201988"/>
                </a:lnTo>
                <a:lnTo>
                  <a:pt x="1012161" y="208543"/>
                </a:lnTo>
                <a:lnTo>
                  <a:pt x="947587" y="213769"/>
                </a:lnTo>
                <a:lnTo>
                  <a:pt x="880479" y="217592"/>
                </a:lnTo>
                <a:lnTo>
                  <a:pt x="811147" y="219939"/>
                </a:lnTo>
                <a:lnTo>
                  <a:pt x="739901" y="220738"/>
                </a:lnTo>
                <a:lnTo>
                  <a:pt x="668636" y="219939"/>
                </a:lnTo>
                <a:lnTo>
                  <a:pt x="599289" y="217592"/>
                </a:lnTo>
                <a:lnTo>
                  <a:pt x="532170" y="213769"/>
                </a:lnTo>
                <a:lnTo>
                  <a:pt x="467590" y="208543"/>
                </a:lnTo>
                <a:lnTo>
                  <a:pt x="405857" y="201988"/>
                </a:lnTo>
                <a:lnTo>
                  <a:pt x="347282" y="194177"/>
                </a:lnTo>
                <a:lnTo>
                  <a:pt x="292174" y="185182"/>
                </a:lnTo>
                <a:lnTo>
                  <a:pt x="240845" y="175078"/>
                </a:lnTo>
                <a:lnTo>
                  <a:pt x="193602" y="163936"/>
                </a:lnTo>
                <a:lnTo>
                  <a:pt x="150757" y="151830"/>
                </a:lnTo>
                <a:lnTo>
                  <a:pt x="112620" y="138834"/>
                </a:lnTo>
                <a:lnTo>
                  <a:pt x="51706" y="110460"/>
                </a:lnTo>
                <a:lnTo>
                  <a:pt x="13339" y="79401"/>
                </a:lnTo>
                <a:lnTo>
                  <a:pt x="0" y="46240"/>
                </a:lnTo>
                <a:lnTo>
                  <a:pt x="1609" y="34545"/>
                </a:lnTo>
                <a:lnTo>
                  <a:pt x="6588" y="22915"/>
                </a:lnTo>
                <a:lnTo>
                  <a:pt x="14876" y="11388"/>
                </a:lnTo>
                <a:lnTo>
                  <a:pt x="26415" y="0"/>
                </a:lnTo>
                <a:lnTo>
                  <a:pt x="66928" y="26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4740" y="4354067"/>
            <a:ext cx="1341120" cy="1831975"/>
          </a:xfrm>
          <a:custGeom>
            <a:avLst/>
            <a:gdLst/>
            <a:ahLst/>
            <a:cxnLst/>
            <a:rect l="l" t="t" r="r" b="b"/>
            <a:pathLst>
              <a:path w="1341120" h="1831975">
                <a:moveTo>
                  <a:pt x="1341119" y="245490"/>
                </a:moveTo>
                <a:lnTo>
                  <a:pt x="1327496" y="294987"/>
                </a:lnTo>
                <a:lnTo>
                  <a:pt x="1288422" y="341090"/>
                </a:lnTo>
                <a:lnTo>
                  <a:pt x="1226596" y="382811"/>
                </a:lnTo>
                <a:lnTo>
                  <a:pt x="1187994" y="401720"/>
                </a:lnTo>
                <a:lnTo>
                  <a:pt x="1144714" y="419163"/>
                </a:lnTo>
                <a:lnTo>
                  <a:pt x="1097095" y="435016"/>
                </a:lnTo>
                <a:lnTo>
                  <a:pt x="1045472" y="449157"/>
                </a:lnTo>
                <a:lnTo>
                  <a:pt x="990185" y="461461"/>
                </a:lnTo>
                <a:lnTo>
                  <a:pt x="931568" y="471804"/>
                </a:lnTo>
                <a:lnTo>
                  <a:pt x="869961" y="480065"/>
                </a:lnTo>
                <a:lnTo>
                  <a:pt x="805698" y="486118"/>
                </a:lnTo>
                <a:lnTo>
                  <a:pt x="739119" y="489840"/>
                </a:lnTo>
                <a:lnTo>
                  <a:pt x="670559" y="491108"/>
                </a:lnTo>
                <a:lnTo>
                  <a:pt x="602000" y="489840"/>
                </a:lnTo>
                <a:lnTo>
                  <a:pt x="535421" y="486118"/>
                </a:lnTo>
                <a:lnTo>
                  <a:pt x="471158" y="480065"/>
                </a:lnTo>
                <a:lnTo>
                  <a:pt x="409551" y="471804"/>
                </a:lnTo>
                <a:lnTo>
                  <a:pt x="350934" y="461461"/>
                </a:lnTo>
                <a:lnTo>
                  <a:pt x="295647" y="449157"/>
                </a:lnTo>
                <a:lnTo>
                  <a:pt x="244024" y="435016"/>
                </a:lnTo>
                <a:lnTo>
                  <a:pt x="196405" y="419163"/>
                </a:lnTo>
                <a:lnTo>
                  <a:pt x="153125" y="401720"/>
                </a:lnTo>
                <a:lnTo>
                  <a:pt x="114523" y="382811"/>
                </a:lnTo>
                <a:lnTo>
                  <a:pt x="80934" y="362560"/>
                </a:lnTo>
                <a:lnTo>
                  <a:pt x="30147" y="318524"/>
                </a:lnTo>
                <a:lnTo>
                  <a:pt x="3462" y="270601"/>
                </a:lnTo>
                <a:lnTo>
                  <a:pt x="0" y="245490"/>
                </a:lnTo>
                <a:lnTo>
                  <a:pt x="3462" y="220402"/>
                </a:lnTo>
                <a:lnTo>
                  <a:pt x="30147" y="172516"/>
                </a:lnTo>
                <a:lnTo>
                  <a:pt x="80934" y="128507"/>
                </a:lnTo>
                <a:lnTo>
                  <a:pt x="114523" y="108266"/>
                </a:lnTo>
                <a:lnTo>
                  <a:pt x="153125" y="89365"/>
                </a:lnTo>
                <a:lnTo>
                  <a:pt x="196405" y="71929"/>
                </a:lnTo>
                <a:lnTo>
                  <a:pt x="244024" y="56081"/>
                </a:lnTo>
                <a:lnTo>
                  <a:pt x="295647" y="41944"/>
                </a:lnTo>
                <a:lnTo>
                  <a:pt x="350934" y="29643"/>
                </a:lnTo>
                <a:lnTo>
                  <a:pt x="409551" y="19302"/>
                </a:lnTo>
                <a:lnTo>
                  <a:pt x="471158" y="11042"/>
                </a:lnTo>
                <a:lnTo>
                  <a:pt x="535421" y="4990"/>
                </a:lnTo>
                <a:lnTo>
                  <a:pt x="602000" y="1268"/>
                </a:lnTo>
                <a:lnTo>
                  <a:pt x="670559" y="0"/>
                </a:lnTo>
                <a:lnTo>
                  <a:pt x="739119" y="1268"/>
                </a:lnTo>
                <a:lnTo>
                  <a:pt x="805698" y="4990"/>
                </a:lnTo>
                <a:lnTo>
                  <a:pt x="869961" y="11042"/>
                </a:lnTo>
                <a:lnTo>
                  <a:pt x="931568" y="19302"/>
                </a:lnTo>
                <a:lnTo>
                  <a:pt x="990185" y="29643"/>
                </a:lnTo>
                <a:lnTo>
                  <a:pt x="1045472" y="41944"/>
                </a:lnTo>
                <a:lnTo>
                  <a:pt x="1097095" y="56081"/>
                </a:lnTo>
                <a:lnTo>
                  <a:pt x="1144714" y="71929"/>
                </a:lnTo>
                <a:lnTo>
                  <a:pt x="1187994" y="89365"/>
                </a:lnTo>
                <a:lnTo>
                  <a:pt x="1226596" y="108266"/>
                </a:lnTo>
                <a:lnTo>
                  <a:pt x="1260185" y="128507"/>
                </a:lnTo>
                <a:lnTo>
                  <a:pt x="1310972" y="172516"/>
                </a:lnTo>
                <a:lnTo>
                  <a:pt x="1337657" y="220402"/>
                </a:lnTo>
                <a:lnTo>
                  <a:pt x="1341119" y="245490"/>
                </a:lnTo>
                <a:lnTo>
                  <a:pt x="1341119" y="1586318"/>
                </a:lnTo>
                <a:lnTo>
                  <a:pt x="1327496" y="1635800"/>
                </a:lnTo>
                <a:lnTo>
                  <a:pt x="1288422" y="1681888"/>
                </a:lnTo>
                <a:lnTo>
                  <a:pt x="1226596" y="1723594"/>
                </a:lnTo>
                <a:lnTo>
                  <a:pt x="1187994" y="1742496"/>
                </a:lnTo>
                <a:lnTo>
                  <a:pt x="1144714" y="1759932"/>
                </a:lnTo>
                <a:lnTo>
                  <a:pt x="1097095" y="1775779"/>
                </a:lnTo>
                <a:lnTo>
                  <a:pt x="1045472" y="1789914"/>
                </a:lnTo>
                <a:lnTo>
                  <a:pt x="990185" y="1802213"/>
                </a:lnTo>
                <a:lnTo>
                  <a:pt x="931568" y="1812552"/>
                </a:lnTo>
                <a:lnTo>
                  <a:pt x="869961" y="1820809"/>
                </a:lnTo>
                <a:lnTo>
                  <a:pt x="805698" y="1826859"/>
                </a:lnTo>
                <a:lnTo>
                  <a:pt x="739119" y="1830580"/>
                </a:lnTo>
                <a:lnTo>
                  <a:pt x="670559" y="1831847"/>
                </a:lnTo>
                <a:lnTo>
                  <a:pt x="602000" y="1830580"/>
                </a:lnTo>
                <a:lnTo>
                  <a:pt x="535421" y="1826859"/>
                </a:lnTo>
                <a:lnTo>
                  <a:pt x="471158" y="1820809"/>
                </a:lnTo>
                <a:lnTo>
                  <a:pt x="409551" y="1812552"/>
                </a:lnTo>
                <a:lnTo>
                  <a:pt x="350934" y="1802213"/>
                </a:lnTo>
                <a:lnTo>
                  <a:pt x="295647" y="1789914"/>
                </a:lnTo>
                <a:lnTo>
                  <a:pt x="244024" y="1775779"/>
                </a:lnTo>
                <a:lnTo>
                  <a:pt x="196405" y="1759932"/>
                </a:lnTo>
                <a:lnTo>
                  <a:pt x="153125" y="1742496"/>
                </a:lnTo>
                <a:lnTo>
                  <a:pt x="114523" y="1723594"/>
                </a:lnTo>
                <a:lnTo>
                  <a:pt x="80934" y="1703350"/>
                </a:lnTo>
                <a:lnTo>
                  <a:pt x="30147" y="1659330"/>
                </a:lnTo>
                <a:lnTo>
                  <a:pt x="3462" y="1611422"/>
                </a:lnTo>
                <a:lnTo>
                  <a:pt x="0" y="1586318"/>
                </a:lnTo>
                <a:lnTo>
                  <a:pt x="0" y="24549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8456" y="4351020"/>
            <a:ext cx="1309370" cy="251460"/>
          </a:xfrm>
          <a:custGeom>
            <a:avLst/>
            <a:gdLst/>
            <a:ahLst/>
            <a:cxnLst/>
            <a:rect l="l" t="t" r="r" b="b"/>
            <a:pathLst>
              <a:path w="1309370" h="251460">
                <a:moveTo>
                  <a:pt x="654558" y="0"/>
                </a:moveTo>
                <a:lnTo>
                  <a:pt x="578233" y="845"/>
                </a:lnTo>
                <a:lnTo>
                  <a:pt x="504492" y="3319"/>
                </a:lnTo>
                <a:lnTo>
                  <a:pt x="433826" y="7326"/>
                </a:lnTo>
                <a:lnTo>
                  <a:pt x="366726" y="12774"/>
                </a:lnTo>
                <a:lnTo>
                  <a:pt x="303683" y="19567"/>
                </a:lnTo>
                <a:lnTo>
                  <a:pt x="245190" y="27611"/>
                </a:lnTo>
                <a:lnTo>
                  <a:pt x="191738" y="36814"/>
                </a:lnTo>
                <a:lnTo>
                  <a:pt x="143818" y="47079"/>
                </a:lnTo>
                <a:lnTo>
                  <a:pt x="101921" y="58314"/>
                </a:lnTo>
                <a:lnTo>
                  <a:pt x="38166" y="83314"/>
                </a:lnTo>
                <a:lnTo>
                  <a:pt x="4404" y="111061"/>
                </a:lnTo>
                <a:lnTo>
                  <a:pt x="0" y="125729"/>
                </a:lnTo>
                <a:lnTo>
                  <a:pt x="4404" y="140398"/>
                </a:lnTo>
                <a:lnTo>
                  <a:pt x="38166" y="168145"/>
                </a:lnTo>
                <a:lnTo>
                  <a:pt x="101921" y="193145"/>
                </a:lnTo>
                <a:lnTo>
                  <a:pt x="143818" y="204380"/>
                </a:lnTo>
                <a:lnTo>
                  <a:pt x="191738" y="214645"/>
                </a:lnTo>
                <a:lnTo>
                  <a:pt x="245190" y="223848"/>
                </a:lnTo>
                <a:lnTo>
                  <a:pt x="303683" y="231892"/>
                </a:lnTo>
                <a:lnTo>
                  <a:pt x="366726" y="238685"/>
                </a:lnTo>
                <a:lnTo>
                  <a:pt x="433826" y="244133"/>
                </a:lnTo>
                <a:lnTo>
                  <a:pt x="504492" y="248140"/>
                </a:lnTo>
                <a:lnTo>
                  <a:pt x="578233" y="250614"/>
                </a:lnTo>
                <a:lnTo>
                  <a:pt x="654558" y="251459"/>
                </a:lnTo>
                <a:lnTo>
                  <a:pt x="730882" y="250614"/>
                </a:lnTo>
                <a:lnTo>
                  <a:pt x="804623" y="248140"/>
                </a:lnTo>
                <a:lnTo>
                  <a:pt x="875289" y="244133"/>
                </a:lnTo>
                <a:lnTo>
                  <a:pt x="942389" y="238685"/>
                </a:lnTo>
                <a:lnTo>
                  <a:pt x="1005432" y="231892"/>
                </a:lnTo>
                <a:lnTo>
                  <a:pt x="1063925" y="223848"/>
                </a:lnTo>
                <a:lnTo>
                  <a:pt x="1117377" y="214645"/>
                </a:lnTo>
                <a:lnTo>
                  <a:pt x="1165297" y="204380"/>
                </a:lnTo>
                <a:lnTo>
                  <a:pt x="1207194" y="193145"/>
                </a:lnTo>
                <a:lnTo>
                  <a:pt x="1270949" y="168145"/>
                </a:lnTo>
                <a:lnTo>
                  <a:pt x="1304711" y="140398"/>
                </a:lnTo>
                <a:lnTo>
                  <a:pt x="1309116" y="125729"/>
                </a:lnTo>
                <a:lnTo>
                  <a:pt x="1304711" y="111061"/>
                </a:lnTo>
                <a:lnTo>
                  <a:pt x="1270949" y="83314"/>
                </a:lnTo>
                <a:lnTo>
                  <a:pt x="1207194" y="58314"/>
                </a:lnTo>
                <a:lnTo>
                  <a:pt x="1165297" y="47079"/>
                </a:lnTo>
                <a:lnTo>
                  <a:pt x="1117377" y="36814"/>
                </a:lnTo>
                <a:lnTo>
                  <a:pt x="1063925" y="27611"/>
                </a:lnTo>
                <a:lnTo>
                  <a:pt x="1005432" y="19567"/>
                </a:lnTo>
                <a:lnTo>
                  <a:pt x="942389" y="12774"/>
                </a:lnTo>
                <a:lnTo>
                  <a:pt x="875289" y="7326"/>
                </a:lnTo>
                <a:lnTo>
                  <a:pt x="804623" y="3319"/>
                </a:lnTo>
                <a:lnTo>
                  <a:pt x="730882" y="845"/>
                </a:lnTo>
                <a:lnTo>
                  <a:pt x="6545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8456" y="4351020"/>
            <a:ext cx="1309370" cy="251460"/>
          </a:xfrm>
          <a:custGeom>
            <a:avLst/>
            <a:gdLst/>
            <a:ahLst/>
            <a:cxnLst/>
            <a:rect l="l" t="t" r="r" b="b"/>
            <a:pathLst>
              <a:path w="1309370" h="251460">
                <a:moveTo>
                  <a:pt x="0" y="125729"/>
                </a:moveTo>
                <a:lnTo>
                  <a:pt x="38166" y="83314"/>
                </a:lnTo>
                <a:lnTo>
                  <a:pt x="101921" y="58314"/>
                </a:lnTo>
                <a:lnTo>
                  <a:pt x="143818" y="47079"/>
                </a:lnTo>
                <a:lnTo>
                  <a:pt x="191738" y="36814"/>
                </a:lnTo>
                <a:lnTo>
                  <a:pt x="245190" y="27611"/>
                </a:lnTo>
                <a:lnTo>
                  <a:pt x="303683" y="19567"/>
                </a:lnTo>
                <a:lnTo>
                  <a:pt x="366726" y="12774"/>
                </a:lnTo>
                <a:lnTo>
                  <a:pt x="433826" y="7326"/>
                </a:lnTo>
                <a:lnTo>
                  <a:pt x="504492" y="3319"/>
                </a:lnTo>
                <a:lnTo>
                  <a:pt x="578233" y="845"/>
                </a:lnTo>
                <a:lnTo>
                  <a:pt x="654558" y="0"/>
                </a:lnTo>
                <a:lnTo>
                  <a:pt x="730882" y="845"/>
                </a:lnTo>
                <a:lnTo>
                  <a:pt x="804623" y="3319"/>
                </a:lnTo>
                <a:lnTo>
                  <a:pt x="875289" y="7326"/>
                </a:lnTo>
                <a:lnTo>
                  <a:pt x="942389" y="12774"/>
                </a:lnTo>
                <a:lnTo>
                  <a:pt x="1005432" y="19567"/>
                </a:lnTo>
                <a:lnTo>
                  <a:pt x="1063925" y="27611"/>
                </a:lnTo>
                <a:lnTo>
                  <a:pt x="1117377" y="36814"/>
                </a:lnTo>
                <a:lnTo>
                  <a:pt x="1165297" y="47079"/>
                </a:lnTo>
                <a:lnTo>
                  <a:pt x="1207194" y="58314"/>
                </a:lnTo>
                <a:lnTo>
                  <a:pt x="1270949" y="83314"/>
                </a:lnTo>
                <a:lnTo>
                  <a:pt x="1304711" y="111061"/>
                </a:lnTo>
                <a:lnTo>
                  <a:pt x="1309116" y="125729"/>
                </a:lnTo>
                <a:lnTo>
                  <a:pt x="1304711" y="140398"/>
                </a:lnTo>
                <a:lnTo>
                  <a:pt x="1270949" y="168145"/>
                </a:lnTo>
                <a:lnTo>
                  <a:pt x="1207194" y="193145"/>
                </a:lnTo>
                <a:lnTo>
                  <a:pt x="1165297" y="204380"/>
                </a:lnTo>
                <a:lnTo>
                  <a:pt x="1117377" y="214645"/>
                </a:lnTo>
                <a:lnTo>
                  <a:pt x="1063925" y="223848"/>
                </a:lnTo>
                <a:lnTo>
                  <a:pt x="1005432" y="231892"/>
                </a:lnTo>
                <a:lnTo>
                  <a:pt x="942389" y="238685"/>
                </a:lnTo>
                <a:lnTo>
                  <a:pt x="875289" y="244133"/>
                </a:lnTo>
                <a:lnTo>
                  <a:pt x="804623" y="248140"/>
                </a:lnTo>
                <a:lnTo>
                  <a:pt x="730882" y="250614"/>
                </a:lnTo>
                <a:lnTo>
                  <a:pt x="654558" y="251459"/>
                </a:lnTo>
                <a:lnTo>
                  <a:pt x="578233" y="250614"/>
                </a:lnTo>
                <a:lnTo>
                  <a:pt x="504492" y="248140"/>
                </a:lnTo>
                <a:lnTo>
                  <a:pt x="433826" y="244133"/>
                </a:lnTo>
                <a:lnTo>
                  <a:pt x="366726" y="238685"/>
                </a:lnTo>
                <a:lnTo>
                  <a:pt x="303683" y="231892"/>
                </a:lnTo>
                <a:lnTo>
                  <a:pt x="245190" y="223848"/>
                </a:lnTo>
                <a:lnTo>
                  <a:pt x="191738" y="214645"/>
                </a:lnTo>
                <a:lnTo>
                  <a:pt x="143818" y="204380"/>
                </a:lnTo>
                <a:lnTo>
                  <a:pt x="101921" y="193145"/>
                </a:lnTo>
                <a:lnTo>
                  <a:pt x="38166" y="168145"/>
                </a:lnTo>
                <a:lnTo>
                  <a:pt x="4404" y="140398"/>
                </a:lnTo>
                <a:lnTo>
                  <a:pt x="0" y="1257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56831" y="5860656"/>
            <a:ext cx="544195" cy="330835"/>
          </a:xfrm>
          <a:custGeom>
            <a:avLst/>
            <a:gdLst/>
            <a:ahLst/>
            <a:cxnLst/>
            <a:rect l="l" t="t" r="r" b="b"/>
            <a:pathLst>
              <a:path w="544195" h="330835">
                <a:moveTo>
                  <a:pt x="468502" y="0"/>
                </a:moveTo>
                <a:lnTo>
                  <a:pt x="0" y="135204"/>
                </a:lnTo>
                <a:lnTo>
                  <a:pt x="17168" y="138575"/>
                </a:lnTo>
                <a:lnTo>
                  <a:pt x="35432" y="156013"/>
                </a:lnTo>
                <a:lnTo>
                  <a:pt x="52649" y="184728"/>
                </a:lnTo>
                <a:lnTo>
                  <a:pt x="66675" y="221932"/>
                </a:lnTo>
                <a:lnTo>
                  <a:pt x="74660" y="260879"/>
                </a:lnTo>
                <a:lnTo>
                  <a:pt x="75406" y="294347"/>
                </a:lnTo>
                <a:lnTo>
                  <a:pt x="69246" y="318833"/>
                </a:lnTo>
                <a:lnTo>
                  <a:pt x="56515" y="330835"/>
                </a:lnTo>
                <a:lnTo>
                  <a:pt x="525018" y="195630"/>
                </a:lnTo>
                <a:lnTo>
                  <a:pt x="537749" y="183629"/>
                </a:lnTo>
                <a:lnTo>
                  <a:pt x="543909" y="159143"/>
                </a:lnTo>
                <a:lnTo>
                  <a:pt x="543163" y="125675"/>
                </a:lnTo>
                <a:lnTo>
                  <a:pt x="535177" y="86728"/>
                </a:lnTo>
                <a:lnTo>
                  <a:pt x="521152" y="49524"/>
                </a:lnTo>
                <a:lnTo>
                  <a:pt x="503936" y="20808"/>
                </a:lnTo>
                <a:lnTo>
                  <a:pt x="485671" y="3371"/>
                </a:lnTo>
                <a:lnTo>
                  <a:pt x="468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7939" y="5995860"/>
            <a:ext cx="94297" cy="1956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7939" y="5860656"/>
            <a:ext cx="563245" cy="330835"/>
          </a:xfrm>
          <a:custGeom>
            <a:avLst/>
            <a:gdLst/>
            <a:ahLst/>
            <a:cxnLst/>
            <a:rect l="l" t="t" r="r" b="b"/>
            <a:pathLst>
              <a:path w="563245" h="330835">
                <a:moveTo>
                  <a:pt x="18891" y="135204"/>
                </a:moveTo>
                <a:lnTo>
                  <a:pt x="54324" y="156013"/>
                </a:lnTo>
                <a:lnTo>
                  <a:pt x="85566" y="221932"/>
                </a:lnTo>
                <a:lnTo>
                  <a:pt x="93551" y="260879"/>
                </a:lnTo>
                <a:lnTo>
                  <a:pt x="88137" y="318833"/>
                </a:lnTo>
                <a:lnTo>
                  <a:pt x="75406" y="330835"/>
                </a:lnTo>
                <a:lnTo>
                  <a:pt x="58165" y="327463"/>
                </a:lnTo>
                <a:lnTo>
                  <a:pt x="22685" y="281310"/>
                </a:lnTo>
                <a:lnTo>
                  <a:pt x="8731" y="244106"/>
                </a:lnTo>
                <a:lnTo>
                  <a:pt x="746" y="205159"/>
                </a:lnTo>
                <a:lnTo>
                  <a:pt x="0" y="171691"/>
                </a:lnTo>
                <a:lnTo>
                  <a:pt x="6159" y="147205"/>
                </a:lnTo>
                <a:lnTo>
                  <a:pt x="18891" y="135204"/>
                </a:lnTo>
                <a:lnTo>
                  <a:pt x="487394" y="0"/>
                </a:lnTo>
                <a:lnTo>
                  <a:pt x="504563" y="3371"/>
                </a:lnTo>
                <a:lnTo>
                  <a:pt x="540043" y="49524"/>
                </a:lnTo>
                <a:lnTo>
                  <a:pt x="554069" y="86728"/>
                </a:lnTo>
                <a:lnTo>
                  <a:pt x="562054" y="125675"/>
                </a:lnTo>
                <a:lnTo>
                  <a:pt x="562800" y="159143"/>
                </a:lnTo>
                <a:lnTo>
                  <a:pt x="556640" y="183629"/>
                </a:lnTo>
                <a:lnTo>
                  <a:pt x="543909" y="195630"/>
                </a:lnTo>
                <a:lnTo>
                  <a:pt x="75406" y="33083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852" y="5949887"/>
            <a:ext cx="232556" cy="239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55187" y="5956932"/>
            <a:ext cx="271780" cy="249554"/>
          </a:xfrm>
          <a:custGeom>
            <a:avLst/>
            <a:gdLst/>
            <a:ahLst/>
            <a:cxnLst/>
            <a:rect l="l" t="t" r="r" b="b"/>
            <a:pathLst>
              <a:path w="271779" h="249554">
                <a:moveTo>
                  <a:pt x="155842" y="0"/>
                </a:moveTo>
                <a:lnTo>
                  <a:pt x="101441" y="5489"/>
                </a:lnTo>
                <a:lnTo>
                  <a:pt x="52466" y="29692"/>
                </a:lnTo>
                <a:lnTo>
                  <a:pt x="17589" y="67341"/>
                </a:lnTo>
                <a:lnTo>
                  <a:pt x="0" y="113377"/>
                </a:lnTo>
                <a:lnTo>
                  <a:pt x="2889" y="162740"/>
                </a:lnTo>
                <a:lnTo>
                  <a:pt x="26662" y="206100"/>
                </a:lnTo>
                <a:lnTo>
                  <a:pt x="66008" y="235783"/>
                </a:lnTo>
                <a:lnTo>
                  <a:pt x="115546" y="249185"/>
                </a:lnTo>
                <a:lnTo>
                  <a:pt x="169894" y="243703"/>
                </a:lnTo>
                <a:lnTo>
                  <a:pt x="218922" y="219493"/>
                </a:lnTo>
                <a:lnTo>
                  <a:pt x="253793" y="181841"/>
                </a:lnTo>
                <a:lnTo>
                  <a:pt x="271353" y="135807"/>
                </a:lnTo>
                <a:lnTo>
                  <a:pt x="268446" y="86451"/>
                </a:lnTo>
                <a:lnTo>
                  <a:pt x="244691" y="43085"/>
                </a:lnTo>
                <a:lnTo>
                  <a:pt x="205374" y="13399"/>
                </a:lnTo>
                <a:lnTo>
                  <a:pt x="1558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55187" y="5956932"/>
            <a:ext cx="271780" cy="249554"/>
          </a:xfrm>
          <a:custGeom>
            <a:avLst/>
            <a:gdLst/>
            <a:ahLst/>
            <a:cxnLst/>
            <a:rect l="l" t="t" r="r" b="b"/>
            <a:pathLst>
              <a:path w="271779" h="249554">
                <a:moveTo>
                  <a:pt x="2889" y="162740"/>
                </a:moveTo>
                <a:lnTo>
                  <a:pt x="0" y="113377"/>
                </a:lnTo>
                <a:lnTo>
                  <a:pt x="17589" y="67341"/>
                </a:lnTo>
                <a:lnTo>
                  <a:pt x="52466" y="29692"/>
                </a:lnTo>
                <a:lnTo>
                  <a:pt x="101441" y="5489"/>
                </a:lnTo>
                <a:lnTo>
                  <a:pt x="155842" y="0"/>
                </a:lnTo>
                <a:lnTo>
                  <a:pt x="205374" y="13399"/>
                </a:lnTo>
                <a:lnTo>
                  <a:pt x="244691" y="43085"/>
                </a:lnTo>
                <a:lnTo>
                  <a:pt x="268446" y="86451"/>
                </a:lnTo>
                <a:lnTo>
                  <a:pt x="271353" y="135807"/>
                </a:lnTo>
                <a:lnTo>
                  <a:pt x="253793" y="181841"/>
                </a:lnTo>
                <a:lnTo>
                  <a:pt x="218922" y="219493"/>
                </a:lnTo>
                <a:lnTo>
                  <a:pt x="169894" y="243703"/>
                </a:lnTo>
                <a:lnTo>
                  <a:pt x="115546" y="249185"/>
                </a:lnTo>
                <a:lnTo>
                  <a:pt x="66008" y="235783"/>
                </a:lnTo>
                <a:lnTo>
                  <a:pt x="26662" y="206100"/>
                </a:lnTo>
                <a:lnTo>
                  <a:pt x="2889" y="1627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16467" y="6004205"/>
            <a:ext cx="128397" cy="1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7076" y="4740021"/>
            <a:ext cx="115570" cy="1330325"/>
          </a:xfrm>
          <a:custGeom>
            <a:avLst/>
            <a:gdLst/>
            <a:ahLst/>
            <a:cxnLst/>
            <a:rect l="l" t="t" r="r" b="b"/>
            <a:pathLst>
              <a:path w="115570" h="1330325">
                <a:moveTo>
                  <a:pt x="0" y="1330070"/>
                </a:moveTo>
                <a:lnTo>
                  <a:pt x="115418" y="1330070"/>
                </a:lnTo>
                <a:lnTo>
                  <a:pt x="115418" y="0"/>
                </a:lnTo>
                <a:lnTo>
                  <a:pt x="0" y="0"/>
                </a:lnTo>
                <a:lnTo>
                  <a:pt x="0" y="1330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7855" y="4689347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744"/>
                </a:lnTo>
              </a:path>
            </a:pathLst>
          </a:custGeom>
          <a:ln w="50673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7076" y="4689347"/>
            <a:ext cx="166370" cy="50800"/>
          </a:xfrm>
          <a:custGeom>
            <a:avLst/>
            <a:gdLst/>
            <a:ahLst/>
            <a:cxnLst/>
            <a:rect l="l" t="t" r="r" b="b"/>
            <a:pathLst>
              <a:path w="166370" h="50800">
                <a:moveTo>
                  <a:pt x="166116" y="0"/>
                </a:moveTo>
                <a:lnTo>
                  <a:pt x="50673" y="0"/>
                </a:lnTo>
                <a:lnTo>
                  <a:pt x="0" y="50672"/>
                </a:lnTo>
                <a:lnTo>
                  <a:pt x="115443" y="50672"/>
                </a:lnTo>
                <a:lnTo>
                  <a:pt x="166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7076" y="4689347"/>
            <a:ext cx="166370" cy="1381125"/>
          </a:xfrm>
          <a:custGeom>
            <a:avLst/>
            <a:gdLst/>
            <a:ahLst/>
            <a:cxnLst/>
            <a:rect l="l" t="t" r="r" b="b"/>
            <a:pathLst>
              <a:path w="166370" h="1381125">
                <a:moveTo>
                  <a:pt x="0" y="50672"/>
                </a:moveTo>
                <a:lnTo>
                  <a:pt x="50673" y="0"/>
                </a:lnTo>
                <a:lnTo>
                  <a:pt x="166116" y="0"/>
                </a:lnTo>
                <a:lnTo>
                  <a:pt x="166116" y="1330045"/>
                </a:lnTo>
                <a:lnTo>
                  <a:pt x="115443" y="1380744"/>
                </a:lnTo>
                <a:lnTo>
                  <a:pt x="0" y="1380744"/>
                </a:lnTo>
                <a:lnTo>
                  <a:pt x="0" y="5067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47076" y="4689347"/>
            <a:ext cx="166370" cy="50800"/>
          </a:xfrm>
          <a:custGeom>
            <a:avLst/>
            <a:gdLst/>
            <a:ahLst/>
            <a:cxnLst/>
            <a:rect l="l" t="t" r="r" b="b"/>
            <a:pathLst>
              <a:path w="166370" h="50800">
                <a:moveTo>
                  <a:pt x="0" y="50672"/>
                </a:moveTo>
                <a:lnTo>
                  <a:pt x="115443" y="50672"/>
                </a:lnTo>
                <a:lnTo>
                  <a:pt x="16611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2518" y="4740021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07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20228" y="4652771"/>
            <a:ext cx="294131" cy="164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20228" y="4652771"/>
            <a:ext cx="294640" cy="165100"/>
          </a:xfrm>
          <a:custGeom>
            <a:avLst/>
            <a:gdLst/>
            <a:ahLst/>
            <a:cxnLst/>
            <a:rect l="l" t="t" r="r" b="b"/>
            <a:pathLst>
              <a:path w="294640" h="165100">
                <a:moveTo>
                  <a:pt x="294131" y="91312"/>
                </a:moveTo>
                <a:lnTo>
                  <a:pt x="253971" y="62041"/>
                </a:lnTo>
                <a:lnTo>
                  <a:pt x="207978" y="50291"/>
                </a:lnTo>
                <a:lnTo>
                  <a:pt x="148448" y="41209"/>
                </a:lnTo>
                <a:lnTo>
                  <a:pt x="78187" y="35350"/>
                </a:lnTo>
                <a:lnTo>
                  <a:pt x="0" y="33273"/>
                </a:lnTo>
                <a:lnTo>
                  <a:pt x="0" y="0"/>
                </a:lnTo>
                <a:lnTo>
                  <a:pt x="78187" y="2077"/>
                </a:lnTo>
                <a:lnTo>
                  <a:pt x="148448" y="7939"/>
                </a:lnTo>
                <a:lnTo>
                  <a:pt x="207978" y="17033"/>
                </a:lnTo>
                <a:lnTo>
                  <a:pt x="253971" y="28805"/>
                </a:lnTo>
                <a:lnTo>
                  <a:pt x="294131" y="58165"/>
                </a:lnTo>
                <a:lnTo>
                  <a:pt x="294131" y="91312"/>
                </a:lnTo>
                <a:lnTo>
                  <a:pt x="251976" y="121317"/>
                </a:lnTo>
                <a:lnTo>
                  <a:pt x="203359" y="133347"/>
                </a:lnTo>
                <a:lnTo>
                  <a:pt x="140008" y="142495"/>
                </a:lnTo>
                <a:lnTo>
                  <a:pt x="64643" y="148081"/>
                </a:lnTo>
                <a:lnTo>
                  <a:pt x="64643" y="164719"/>
                </a:lnTo>
                <a:lnTo>
                  <a:pt x="0" y="132841"/>
                </a:lnTo>
                <a:lnTo>
                  <a:pt x="64643" y="98297"/>
                </a:lnTo>
                <a:lnTo>
                  <a:pt x="64643" y="114807"/>
                </a:lnTo>
                <a:lnTo>
                  <a:pt x="138080" y="109450"/>
                </a:lnTo>
                <a:lnTo>
                  <a:pt x="200755" y="100615"/>
                </a:lnTo>
                <a:lnTo>
                  <a:pt x="249666" y="88876"/>
                </a:lnTo>
                <a:lnTo>
                  <a:pt x="281813" y="7480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4956" y="1322266"/>
            <a:ext cx="4849891" cy="5129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32653" y="2778862"/>
            <a:ext cx="1283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Carrier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transfer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4869" y="1893666"/>
            <a:ext cx="23774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Carrier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12776" y="4548250"/>
            <a:ext cx="813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Load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Port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52644" y="3470147"/>
            <a:ext cx="1152525" cy="338455"/>
          </a:xfrm>
          <a:custGeom>
            <a:avLst/>
            <a:gdLst/>
            <a:ahLst/>
            <a:cxnLst/>
            <a:rect l="l" t="t" r="r" b="b"/>
            <a:pathLst>
              <a:path w="1152525" h="338454">
                <a:moveTo>
                  <a:pt x="0" y="338327"/>
                </a:moveTo>
                <a:lnTo>
                  <a:pt x="1152144" y="338327"/>
                </a:lnTo>
                <a:lnTo>
                  <a:pt x="1152144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32653" y="3491229"/>
            <a:ext cx="828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FIMS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1503" y="4169790"/>
            <a:ext cx="1127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Boat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Elevator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8055" y="2785872"/>
            <a:ext cx="1438910" cy="338455"/>
          </a:xfrm>
          <a:custGeom>
            <a:avLst/>
            <a:gdLst/>
            <a:ahLst/>
            <a:cxnLst/>
            <a:rect l="l" t="t" r="r" b="b"/>
            <a:pathLst>
              <a:path w="1438910" h="338455">
                <a:moveTo>
                  <a:pt x="0" y="338327"/>
                </a:moveTo>
                <a:lnTo>
                  <a:pt x="1438656" y="338327"/>
                </a:lnTo>
                <a:lnTo>
                  <a:pt x="143865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6186" y="2807588"/>
            <a:ext cx="1080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Auto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Shutter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6784" y="3537203"/>
            <a:ext cx="1663064" cy="338455"/>
          </a:xfrm>
          <a:custGeom>
            <a:avLst/>
            <a:gdLst/>
            <a:ahLst/>
            <a:cxnLst/>
            <a:rect l="l" t="t" r="r" b="b"/>
            <a:pathLst>
              <a:path w="1663064" h="338454">
                <a:moveTo>
                  <a:pt x="0" y="338328"/>
                </a:moveTo>
                <a:lnTo>
                  <a:pt x="1662683" y="338328"/>
                </a:lnTo>
                <a:lnTo>
                  <a:pt x="1662683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6568" y="3559302"/>
            <a:ext cx="12642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Wafer </a:t>
            </a:r>
            <a:r>
              <a:rPr sz="1600" spc="-30" dirty="0">
                <a:latin typeface="Calibri"/>
                <a:cs typeface="Calibri"/>
              </a:rPr>
              <a:t>Transfer  </a:t>
            </a:r>
            <a:r>
              <a:rPr sz="1600" spc="-15" dirty="0">
                <a:latin typeface="Calibri"/>
                <a:cs typeface="Calibri"/>
              </a:rPr>
              <a:t>Pedestal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4988" y="5096255"/>
            <a:ext cx="1765300" cy="338455"/>
          </a:xfrm>
          <a:custGeom>
            <a:avLst/>
            <a:gdLst/>
            <a:ahLst/>
            <a:cxnLst/>
            <a:rect l="l" t="t" r="r" b="b"/>
            <a:pathLst>
              <a:path w="1765300" h="338454">
                <a:moveTo>
                  <a:pt x="0" y="338328"/>
                </a:moveTo>
                <a:lnTo>
                  <a:pt x="1764792" y="338328"/>
                </a:lnTo>
                <a:lnTo>
                  <a:pt x="1764792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4032" y="5117972"/>
            <a:ext cx="1816735" cy="9728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Second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 marL="533400">
              <a:lnSpc>
                <a:spcPct val="100000"/>
              </a:lnSpc>
              <a:spcBef>
                <a:spcPts val="1145"/>
              </a:spcBef>
            </a:pPr>
            <a:r>
              <a:rPr sz="1600" spc="-10" dirty="0">
                <a:latin typeface="Calibri"/>
                <a:cs typeface="Calibri"/>
              </a:rPr>
              <a:t>Boat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 marL="1139825">
              <a:lnSpc>
                <a:spcPct val="100000"/>
              </a:lnSpc>
              <a:spcBef>
                <a:spcPts val="555"/>
              </a:spcBef>
            </a:pPr>
            <a:r>
              <a:rPr sz="1600" spc="-30" dirty="0">
                <a:latin typeface="Calibri"/>
                <a:cs typeface="Calibri"/>
              </a:rPr>
              <a:t>Transfer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7018" y="3238626"/>
            <a:ext cx="406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83535" y="6134100"/>
            <a:ext cx="156972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spc="-25" dirty="0">
                <a:latin typeface="Calibri"/>
                <a:cs typeface="Calibri"/>
              </a:rPr>
              <a:t>Wafer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Counter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02077" y="4985765"/>
            <a:ext cx="627380" cy="596900"/>
          </a:xfrm>
          <a:custGeom>
            <a:avLst/>
            <a:gdLst/>
            <a:ahLst/>
            <a:cxnLst/>
            <a:rect l="l" t="t" r="r" b="b"/>
            <a:pathLst>
              <a:path w="627380" h="596900">
                <a:moveTo>
                  <a:pt x="565058" y="45612"/>
                </a:moveTo>
                <a:lnTo>
                  <a:pt x="0" y="582929"/>
                </a:lnTo>
                <a:lnTo>
                  <a:pt x="13208" y="596645"/>
                </a:lnTo>
                <a:lnTo>
                  <a:pt x="578188" y="59408"/>
                </a:lnTo>
                <a:lnTo>
                  <a:pt x="565058" y="45612"/>
                </a:lnTo>
                <a:close/>
              </a:path>
              <a:path w="627380" h="596900">
                <a:moveTo>
                  <a:pt x="613564" y="36829"/>
                </a:moveTo>
                <a:lnTo>
                  <a:pt x="574294" y="36829"/>
                </a:lnTo>
                <a:lnTo>
                  <a:pt x="587375" y="50672"/>
                </a:lnTo>
                <a:lnTo>
                  <a:pt x="578188" y="59408"/>
                </a:lnTo>
                <a:lnTo>
                  <a:pt x="597916" y="80136"/>
                </a:lnTo>
                <a:lnTo>
                  <a:pt x="613564" y="36829"/>
                </a:lnTo>
                <a:close/>
              </a:path>
              <a:path w="627380" h="596900">
                <a:moveTo>
                  <a:pt x="574294" y="36829"/>
                </a:moveTo>
                <a:lnTo>
                  <a:pt x="565058" y="45612"/>
                </a:lnTo>
                <a:lnTo>
                  <a:pt x="578188" y="59408"/>
                </a:lnTo>
                <a:lnTo>
                  <a:pt x="587375" y="50672"/>
                </a:lnTo>
                <a:lnTo>
                  <a:pt x="574294" y="36829"/>
                </a:lnTo>
                <a:close/>
              </a:path>
              <a:path w="627380" h="596900">
                <a:moveTo>
                  <a:pt x="626872" y="0"/>
                </a:moveTo>
                <a:lnTo>
                  <a:pt x="545338" y="24891"/>
                </a:lnTo>
                <a:lnTo>
                  <a:pt x="565058" y="45612"/>
                </a:lnTo>
                <a:lnTo>
                  <a:pt x="574294" y="36829"/>
                </a:lnTo>
                <a:lnTo>
                  <a:pt x="613564" y="36829"/>
                </a:lnTo>
                <a:lnTo>
                  <a:pt x="626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25CB4CB-8B83-47C4-9ABF-16386EFEA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095" y="2164585"/>
            <a:ext cx="9874590" cy="4097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440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0" dirty="0">
                <a:latin typeface="Microsoft JhengHei Light"/>
                <a:cs typeface="Microsoft JhengHei Light"/>
              </a:rPr>
              <a:t>Comparison </a:t>
            </a:r>
            <a:r>
              <a:rPr sz="2400" b="0" spc="-5" dirty="0">
                <a:latin typeface="Microsoft JhengHei Light"/>
                <a:cs typeface="Microsoft JhengHei Light"/>
              </a:rPr>
              <a:t>with</a:t>
            </a:r>
            <a:r>
              <a:rPr sz="2400" b="0" spc="2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Furnace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2901" y="1494282"/>
            <a:ext cx="1361440" cy="603885"/>
          </a:xfrm>
          <a:custGeom>
            <a:avLst/>
            <a:gdLst/>
            <a:ahLst/>
            <a:cxnLst/>
            <a:rect l="l" t="t" r="r" b="b"/>
            <a:pathLst>
              <a:path w="1361439" h="603885">
                <a:moveTo>
                  <a:pt x="1260348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1260348" y="603503"/>
                </a:lnTo>
                <a:lnTo>
                  <a:pt x="1299477" y="595592"/>
                </a:lnTo>
                <a:lnTo>
                  <a:pt x="1331452" y="574024"/>
                </a:lnTo>
                <a:lnTo>
                  <a:pt x="1353020" y="542049"/>
                </a:lnTo>
                <a:lnTo>
                  <a:pt x="1360932" y="502919"/>
                </a:lnTo>
                <a:lnTo>
                  <a:pt x="1360932" y="100583"/>
                </a:lnTo>
                <a:lnTo>
                  <a:pt x="1353020" y="61454"/>
                </a:lnTo>
                <a:lnTo>
                  <a:pt x="1331452" y="29479"/>
                </a:lnTo>
                <a:lnTo>
                  <a:pt x="1299477" y="7911"/>
                </a:lnTo>
                <a:lnTo>
                  <a:pt x="126034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2901" y="1494282"/>
            <a:ext cx="1361440" cy="603885"/>
          </a:xfrm>
          <a:custGeom>
            <a:avLst/>
            <a:gdLst/>
            <a:ahLst/>
            <a:cxnLst/>
            <a:rect l="l" t="t" r="r" b="b"/>
            <a:pathLst>
              <a:path w="1361439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4" y="0"/>
                </a:lnTo>
                <a:lnTo>
                  <a:pt x="1260348" y="0"/>
                </a:lnTo>
                <a:lnTo>
                  <a:pt x="1299477" y="7911"/>
                </a:lnTo>
                <a:lnTo>
                  <a:pt x="1331452" y="29479"/>
                </a:lnTo>
                <a:lnTo>
                  <a:pt x="1353020" y="61454"/>
                </a:lnTo>
                <a:lnTo>
                  <a:pt x="1360932" y="100583"/>
                </a:lnTo>
                <a:lnTo>
                  <a:pt x="1360932" y="502919"/>
                </a:lnTo>
                <a:lnTo>
                  <a:pt x="1353020" y="542049"/>
                </a:lnTo>
                <a:lnTo>
                  <a:pt x="1331452" y="574024"/>
                </a:lnTo>
                <a:lnTo>
                  <a:pt x="1299477" y="595592"/>
                </a:lnTo>
                <a:lnTo>
                  <a:pt x="1260348" y="603503"/>
                </a:lnTo>
                <a:lnTo>
                  <a:pt x="100584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8591" y="1525651"/>
            <a:ext cx="7473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9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8665" y="1494282"/>
            <a:ext cx="1780539" cy="603885"/>
          </a:xfrm>
          <a:custGeom>
            <a:avLst/>
            <a:gdLst/>
            <a:ahLst/>
            <a:cxnLst/>
            <a:rect l="l" t="t" r="r" b="b"/>
            <a:pathLst>
              <a:path w="1780540" h="603885">
                <a:moveTo>
                  <a:pt x="1679448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1679448" y="603503"/>
                </a:lnTo>
                <a:lnTo>
                  <a:pt x="1718577" y="595592"/>
                </a:lnTo>
                <a:lnTo>
                  <a:pt x="1750552" y="574024"/>
                </a:lnTo>
                <a:lnTo>
                  <a:pt x="1772120" y="542049"/>
                </a:lnTo>
                <a:lnTo>
                  <a:pt x="1780032" y="502919"/>
                </a:lnTo>
                <a:lnTo>
                  <a:pt x="1780032" y="100583"/>
                </a:lnTo>
                <a:lnTo>
                  <a:pt x="1772120" y="61454"/>
                </a:lnTo>
                <a:lnTo>
                  <a:pt x="1750552" y="29479"/>
                </a:lnTo>
                <a:lnTo>
                  <a:pt x="1718577" y="7911"/>
                </a:lnTo>
                <a:lnTo>
                  <a:pt x="1679448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8665" y="1494282"/>
            <a:ext cx="1780539" cy="603885"/>
          </a:xfrm>
          <a:custGeom>
            <a:avLst/>
            <a:gdLst/>
            <a:ahLst/>
            <a:cxnLst/>
            <a:rect l="l" t="t" r="r" b="b"/>
            <a:pathLst>
              <a:path w="1780540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4" y="0"/>
                </a:lnTo>
                <a:lnTo>
                  <a:pt x="1679448" y="0"/>
                </a:lnTo>
                <a:lnTo>
                  <a:pt x="1718577" y="7911"/>
                </a:lnTo>
                <a:lnTo>
                  <a:pt x="1750552" y="29479"/>
                </a:lnTo>
                <a:lnTo>
                  <a:pt x="1772120" y="61454"/>
                </a:lnTo>
                <a:lnTo>
                  <a:pt x="1780032" y="100583"/>
                </a:lnTo>
                <a:lnTo>
                  <a:pt x="1780032" y="502919"/>
                </a:lnTo>
                <a:lnTo>
                  <a:pt x="1772120" y="542049"/>
                </a:lnTo>
                <a:lnTo>
                  <a:pt x="1750552" y="574024"/>
                </a:lnTo>
                <a:lnTo>
                  <a:pt x="1718577" y="595592"/>
                </a:lnTo>
                <a:lnTo>
                  <a:pt x="1679448" y="603503"/>
                </a:lnTo>
                <a:lnTo>
                  <a:pt x="100584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49265" y="1525651"/>
            <a:ext cx="1337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Furn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BF110E-90E0-4F48-8DF8-8DE22102C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503" y="4645152"/>
            <a:ext cx="3605784" cy="123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1503" y="4645152"/>
            <a:ext cx="3606165" cy="123825"/>
          </a:xfrm>
          <a:custGeom>
            <a:avLst/>
            <a:gdLst/>
            <a:ahLst/>
            <a:cxnLst/>
            <a:rect l="l" t="t" r="r" b="b"/>
            <a:pathLst>
              <a:path w="3606165" h="123825">
                <a:moveTo>
                  <a:pt x="0" y="123443"/>
                </a:moveTo>
                <a:lnTo>
                  <a:pt x="3605784" y="123443"/>
                </a:lnTo>
                <a:lnTo>
                  <a:pt x="3605784" y="0"/>
                </a:lnTo>
                <a:lnTo>
                  <a:pt x="0" y="0"/>
                </a:lnTo>
                <a:lnTo>
                  <a:pt x="0" y="123443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66744" y="4232147"/>
            <a:ext cx="304800" cy="229870"/>
          </a:xfrm>
          <a:custGeom>
            <a:avLst/>
            <a:gdLst/>
            <a:ahLst/>
            <a:cxnLst/>
            <a:rect l="l" t="t" r="r" b="b"/>
            <a:pathLst>
              <a:path w="304800" h="229870">
                <a:moveTo>
                  <a:pt x="0" y="1524"/>
                </a:moveTo>
                <a:lnTo>
                  <a:pt x="0" y="229743"/>
                </a:lnTo>
                <a:lnTo>
                  <a:pt x="304800" y="229743"/>
                </a:lnTo>
                <a:lnTo>
                  <a:pt x="304800" y="77596"/>
                </a:lnTo>
                <a:lnTo>
                  <a:pt x="114300" y="76072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7435" y="4233671"/>
            <a:ext cx="304800" cy="229870"/>
          </a:xfrm>
          <a:custGeom>
            <a:avLst/>
            <a:gdLst/>
            <a:ahLst/>
            <a:cxnLst/>
            <a:rect l="l" t="t" r="r" b="b"/>
            <a:pathLst>
              <a:path w="304800" h="229870">
                <a:moveTo>
                  <a:pt x="304800" y="1523"/>
                </a:moveTo>
                <a:lnTo>
                  <a:pt x="304800" y="229742"/>
                </a:lnTo>
                <a:lnTo>
                  <a:pt x="0" y="229742"/>
                </a:lnTo>
                <a:lnTo>
                  <a:pt x="0" y="77596"/>
                </a:lnTo>
                <a:lnTo>
                  <a:pt x="190500" y="76072"/>
                </a:lnTo>
                <a:lnTo>
                  <a:pt x="190500" y="0"/>
                </a:lnTo>
                <a:lnTo>
                  <a:pt x="304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69435" y="4271771"/>
            <a:ext cx="3150235" cy="0"/>
          </a:xfrm>
          <a:custGeom>
            <a:avLst/>
            <a:gdLst/>
            <a:ahLst/>
            <a:cxnLst/>
            <a:rect l="l" t="t" r="r" b="b"/>
            <a:pathLst>
              <a:path w="3150234">
                <a:moveTo>
                  <a:pt x="0" y="0"/>
                </a:moveTo>
                <a:lnTo>
                  <a:pt x="3150108" y="0"/>
                </a:lnTo>
              </a:path>
            </a:pathLst>
          </a:custGeom>
          <a:ln w="76200">
            <a:solidFill>
              <a:srgbClr val="FF9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9435" y="4233671"/>
            <a:ext cx="3150235" cy="76200"/>
          </a:xfrm>
          <a:custGeom>
            <a:avLst/>
            <a:gdLst/>
            <a:ahLst/>
            <a:cxnLst/>
            <a:rect l="l" t="t" r="r" b="b"/>
            <a:pathLst>
              <a:path w="3150234" h="76200">
                <a:moveTo>
                  <a:pt x="0" y="76200"/>
                </a:moveTo>
                <a:lnTo>
                  <a:pt x="3150108" y="76200"/>
                </a:lnTo>
                <a:lnTo>
                  <a:pt x="3150108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2852" y="5300471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599"/>
                </a:moveTo>
                <a:lnTo>
                  <a:pt x="304800" y="228599"/>
                </a:lnTo>
                <a:lnTo>
                  <a:pt x="304800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8635" y="5529071"/>
            <a:ext cx="711835" cy="304800"/>
          </a:xfrm>
          <a:custGeom>
            <a:avLst/>
            <a:gdLst/>
            <a:ahLst/>
            <a:cxnLst/>
            <a:rect l="l" t="t" r="r" b="b"/>
            <a:pathLst>
              <a:path w="711835" h="304800">
                <a:moveTo>
                  <a:pt x="0" y="304799"/>
                </a:moveTo>
                <a:lnTo>
                  <a:pt x="711708" y="304799"/>
                </a:lnTo>
                <a:lnTo>
                  <a:pt x="711708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252" y="4309871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59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9941" y="5275579"/>
            <a:ext cx="207835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em</a:t>
            </a:r>
            <a:r>
              <a:rPr sz="3200" spc="10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er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ture  probe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8314" y="4450460"/>
            <a:ext cx="974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5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af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67252" y="4078223"/>
            <a:ext cx="89026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2744" y="4116260"/>
            <a:ext cx="1524635" cy="0"/>
          </a:xfrm>
          <a:custGeom>
            <a:avLst/>
            <a:gdLst/>
            <a:ahLst/>
            <a:cxnLst/>
            <a:rect l="l" t="t" r="r" b="b"/>
            <a:pathLst>
              <a:path w="1524635">
                <a:moveTo>
                  <a:pt x="0" y="0"/>
                </a:moveTo>
                <a:lnTo>
                  <a:pt x="152450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4142" y="4111497"/>
            <a:ext cx="85090" cy="9525"/>
          </a:xfrm>
          <a:custGeom>
            <a:avLst/>
            <a:gdLst/>
            <a:ahLst/>
            <a:cxnLst/>
            <a:rect l="l" t="t" r="r" b="b"/>
            <a:pathLst>
              <a:path w="85089" h="9525">
                <a:moveTo>
                  <a:pt x="71882" y="0"/>
                </a:moveTo>
                <a:lnTo>
                  <a:pt x="0" y="0"/>
                </a:lnTo>
                <a:lnTo>
                  <a:pt x="0" y="9525"/>
                </a:lnTo>
                <a:lnTo>
                  <a:pt x="72136" y="9525"/>
                </a:lnTo>
                <a:lnTo>
                  <a:pt x="84709" y="4825"/>
                </a:lnTo>
                <a:lnTo>
                  <a:pt x="71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967" y="3757371"/>
            <a:ext cx="12725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Proc</a:t>
            </a:r>
            <a:r>
              <a:rPr sz="3200" spc="1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ss  </a:t>
            </a:r>
            <a:r>
              <a:rPr sz="3200" spc="5" dirty="0">
                <a:latin typeface="Times New Roman"/>
                <a:cs typeface="Times New Roman"/>
              </a:rPr>
              <a:t>Gases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1664" y="2648457"/>
            <a:ext cx="97281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0059" y="3592067"/>
            <a:ext cx="196595" cy="225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15740" y="3592067"/>
            <a:ext cx="196596" cy="225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855" y="3592067"/>
            <a:ext cx="198120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7176" y="3592067"/>
            <a:ext cx="198120" cy="226060"/>
          </a:xfrm>
          <a:custGeom>
            <a:avLst/>
            <a:gdLst/>
            <a:ahLst/>
            <a:cxnLst/>
            <a:rect l="l" t="t" r="r" b="b"/>
            <a:pathLst>
              <a:path w="198120" h="226060">
                <a:moveTo>
                  <a:pt x="99060" y="0"/>
                </a:moveTo>
                <a:lnTo>
                  <a:pt x="60489" y="8870"/>
                </a:lnTo>
                <a:lnTo>
                  <a:pt x="29003" y="33051"/>
                </a:lnTo>
                <a:lnTo>
                  <a:pt x="7780" y="68901"/>
                </a:lnTo>
                <a:lnTo>
                  <a:pt x="0" y="112776"/>
                </a:lnTo>
                <a:lnTo>
                  <a:pt x="7780" y="156650"/>
                </a:lnTo>
                <a:lnTo>
                  <a:pt x="29003" y="192500"/>
                </a:lnTo>
                <a:lnTo>
                  <a:pt x="60489" y="216681"/>
                </a:lnTo>
                <a:lnTo>
                  <a:pt x="99060" y="225552"/>
                </a:lnTo>
                <a:lnTo>
                  <a:pt x="137630" y="216681"/>
                </a:lnTo>
                <a:lnTo>
                  <a:pt x="169116" y="192500"/>
                </a:lnTo>
                <a:lnTo>
                  <a:pt x="190339" y="156650"/>
                </a:lnTo>
                <a:lnTo>
                  <a:pt x="198120" y="112776"/>
                </a:lnTo>
                <a:lnTo>
                  <a:pt x="190339" y="68901"/>
                </a:lnTo>
                <a:lnTo>
                  <a:pt x="169116" y="33051"/>
                </a:lnTo>
                <a:lnTo>
                  <a:pt x="137630" y="8870"/>
                </a:lnTo>
                <a:lnTo>
                  <a:pt x="99060" y="0"/>
                </a:lnTo>
                <a:close/>
              </a:path>
            </a:pathLst>
          </a:custGeom>
          <a:solidFill>
            <a:srgbClr val="FDF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8700" y="3593591"/>
            <a:ext cx="195580" cy="220979"/>
          </a:xfrm>
          <a:custGeom>
            <a:avLst/>
            <a:gdLst/>
            <a:ahLst/>
            <a:cxnLst/>
            <a:rect l="l" t="t" r="r" b="b"/>
            <a:pathLst>
              <a:path w="195579" h="220979">
                <a:moveTo>
                  <a:pt x="97536" y="0"/>
                </a:moveTo>
                <a:lnTo>
                  <a:pt x="59578" y="8691"/>
                </a:lnTo>
                <a:lnTo>
                  <a:pt x="28575" y="32385"/>
                </a:lnTo>
                <a:lnTo>
                  <a:pt x="7667" y="67508"/>
                </a:lnTo>
                <a:lnTo>
                  <a:pt x="0" y="110490"/>
                </a:lnTo>
                <a:lnTo>
                  <a:pt x="7667" y="153471"/>
                </a:lnTo>
                <a:lnTo>
                  <a:pt x="28575" y="188595"/>
                </a:lnTo>
                <a:lnTo>
                  <a:pt x="59578" y="212288"/>
                </a:lnTo>
                <a:lnTo>
                  <a:pt x="97536" y="220980"/>
                </a:lnTo>
                <a:lnTo>
                  <a:pt x="135493" y="212288"/>
                </a:lnTo>
                <a:lnTo>
                  <a:pt x="166496" y="188595"/>
                </a:lnTo>
                <a:lnTo>
                  <a:pt x="187404" y="153471"/>
                </a:lnTo>
                <a:lnTo>
                  <a:pt x="195072" y="110490"/>
                </a:lnTo>
                <a:lnTo>
                  <a:pt x="187404" y="67508"/>
                </a:lnTo>
                <a:lnTo>
                  <a:pt x="166497" y="32385"/>
                </a:lnTo>
                <a:lnTo>
                  <a:pt x="135493" y="8691"/>
                </a:lnTo>
                <a:lnTo>
                  <a:pt x="97536" y="0"/>
                </a:lnTo>
                <a:close/>
              </a:path>
            </a:pathLst>
          </a:custGeom>
          <a:solidFill>
            <a:srgbClr val="FD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38700" y="3593591"/>
            <a:ext cx="195580" cy="220979"/>
          </a:xfrm>
          <a:custGeom>
            <a:avLst/>
            <a:gdLst/>
            <a:ahLst/>
            <a:cxnLst/>
            <a:rect l="l" t="t" r="r" b="b"/>
            <a:pathLst>
              <a:path w="195579" h="220979">
                <a:moveTo>
                  <a:pt x="97536" y="0"/>
                </a:moveTo>
                <a:lnTo>
                  <a:pt x="59578" y="8691"/>
                </a:lnTo>
                <a:lnTo>
                  <a:pt x="28575" y="32385"/>
                </a:lnTo>
                <a:lnTo>
                  <a:pt x="7667" y="67508"/>
                </a:lnTo>
                <a:lnTo>
                  <a:pt x="0" y="110490"/>
                </a:lnTo>
                <a:lnTo>
                  <a:pt x="7667" y="153471"/>
                </a:lnTo>
                <a:lnTo>
                  <a:pt x="28575" y="188595"/>
                </a:lnTo>
                <a:lnTo>
                  <a:pt x="59578" y="212288"/>
                </a:lnTo>
                <a:lnTo>
                  <a:pt x="97536" y="220980"/>
                </a:lnTo>
                <a:lnTo>
                  <a:pt x="135493" y="212288"/>
                </a:lnTo>
                <a:lnTo>
                  <a:pt x="166496" y="188595"/>
                </a:lnTo>
                <a:lnTo>
                  <a:pt x="187404" y="153471"/>
                </a:lnTo>
                <a:lnTo>
                  <a:pt x="195072" y="110490"/>
                </a:lnTo>
                <a:lnTo>
                  <a:pt x="187404" y="67508"/>
                </a:lnTo>
                <a:lnTo>
                  <a:pt x="166497" y="32385"/>
                </a:lnTo>
                <a:lnTo>
                  <a:pt x="135493" y="8691"/>
                </a:lnTo>
                <a:lnTo>
                  <a:pt x="97536" y="0"/>
                </a:lnTo>
                <a:close/>
              </a:path>
            </a:pathLst>
          </a:custGeom>
          <a:solidFill>
            <a:srgbClr val="FDF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41747" y="3595115"/>
            <a:ext cx="189230" cy="218440"/>
          </a:xfrm>
          <a:custGeom>
            <a:avLst/>
            <a:gdLst/>
            <a:ahLst/>
            <a:cxnLst/>
            <a:rect l="l" t="t" r="r" b="b"/>
            <a:pathLst>
              <a:path w="189229" h="218439">
                <a:moveTo>
                  <a:pt x="94487" y="0"/>
                </a:moveTo>
                <a:lnTo>
                  <a:pt x="57703" y="8560"/>
                </a:lnTo>
                <a:lnTo>
                  <a:pt x="27670" y="31908"/>
                </a:lnTo>
                <a:lnTo>
                  <a:pt x="7423" y="66544"/>
                </a:lnTo>
                <a:lnTo>
                  <a:pt x="0" y="108966"/>
                </a:lnTo>
                <a:lnTo>
                  <a:pt x="7423" y="151387"/>
                </a:lnTo>
                <a:lnTo>
                  <a:pt x="27670" y="186023"/>
                </a:lnTo>
                <a:lnTo>
                  <a:pt x="57703" y="209371"/>
                </a:lnTo>
                <a:lnTo>
                  <a:pt x="94487" y="217932"/>
                </a:lnTo>
                <a:lnTo>
                  <a:pt x="131272" y="209371"/>
                </a:lnTo>
                <a:lnTo>
                  <a:pt x="161305" y="186023"/>
                </a:lnTo>
                <a:lnTo>
                  <a:pt x="181552" y="151387"/>
                </a:lnTo>
                <a:lnTo>
                  <a:pt x="188975" y="108966"/>
                </a:lnTo>
                <a:lnTo>
                  <a:pt x="181552" y="66544"/>
                </a:lnTo>
                <a:lnTo>
                  <a:pt x="161305" y="31908"/>
                </a:lnTo>
                <a:lnTo>
                  <a:pt x="131272" y="8560"/>
                </a:lnTo>
                <a:lnTo>
                  <a:pt x="94487" y="0"/>
                </a:lnTo>
                <a:close/>
              </a:path>
            </a:pathLst>
          </a:custGeom>
          <a:solidFill>
            <a:srgbClr val="FDF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41747" y="3596640"/>
            <a:ext cx="189230" cy="215265"/>
          </a:xfrm>
          <a:custGeom>
            <a:avLst/>
            <a:gdLst/>
            <a:ahLst/>
            <a:cxnLst/>
            <a:rect l="l" t="t" r="r" b="b"/>
            <a:pathLst>
              <a:path w="189229" h="215264">
                <a:moveTo>
                  <a:pt x="94487" y="0"/>
                </a:moveTo>
                <a:lnTo>
                  <a:pt x="57703" y="8447"/>
                </a:lnTo>
                <a:lnTo>
                  <a:pt x="27670" y="31480"/>
                </a:lnTo>
                <a:lnTo>
                  <a:pt x="7423" y="65633"/>
                </a:lnTo>
                <a:lnTo>
                  <a:pt x="0" y="107442"/>
                </a:lnTo>
                <a:lnTo>
                  <a:pt x="7423" y="149250"/>
                </a:lnTo>
                <a:lnTo>
                  <a:pt x="27670" y="183403"/>
                </a:lnTo>
                <a:lnTo>
                  <a:pt x="57703" y="206436"/>
                </a:lnTo>
                <a:lnTo>
                  <a:pt x="94487" y="214884"/>
                </a:lnTo>
                <a:lnTo>
                  <a:pt x="131272" y="206436"/>
                </a:lnTo>
                <a:lnTo>
                  <a:pt x="161305" y="183403"/>
                </a:lnTo>
                <a:lnTo>
                  <a:pt x="181552" y="149250"/>
                </a:lnTo>
                <a:lnTo>
                  <a:pt x="188975" y="107442"/>
                </a:lnTo>
                <a:lnTo>
                  <a:pt x="181552" y="65633"/>
                </a:lnTo>
                <a:lnTo>
                  <a:pt x="161305" y="31480"/>
                </a:lnTo>
                <a:lnTo>
                  <a:pt x="131272" y="8447"/>
                </a:lnTo>
                <a:lnTo>
                  <a:pt x="94487" y="0"/>
                </a:lnTo>
                <a:close/>
              </a:path>
            </a:pathLst>
          </a:custGeom>
          <a:solidFill>
            <a:srgbClr val="FDF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43271" y="3596640"/>
            <a:ext cx="186055" cy="213360"/>
          </a:xfrm>
          <a:custGeom>
            <a:avLst/>
            <a:gdLst/>
            <a:ahLst/>
            <a:cxnLst/>
            <a:rect l="l" t="t" r="r" b="b"/>
            <a:pathLst>
              <a:path w="186054" h="213360">
                <a:moveTo>
                  <a:pt x="92963" y="0"/>
                </a:moveTo>
                <a:lnTo>
                  <a:pt x="56792" y="8382"/>
                </a:lnTo>
                <a:lnTo>
                  <a:pt x="27241" y="31242"/>
                </a:lnTo>
                <a:lnTo>
                  <a:pt x="7310" y="65151"/>
                </a:lnTo>
                <a:lnTo>
                  <a:pt x="0" y="106680"/>
                </a:lnTo>
                <a:lnTo>
                  <a:pt x="7310" y="148209"/>
                </a:lnTo>
                <a:lnTo>
                  <a:pt x="27241" y="182118"/>
                </a:lnTo>
                <a:lnTo>
                  <a:pt x="56792" y="204978"/>
                </a:lnTo>
                <a:lnTo>
                  <a:pt x="92963" y="213360"/>
                </a:lnTo>
                <a:lnTo>
                  <a:pt x="129135" y="204978"/>
                </a:lnTo>
                <a:lnTo>
                  <a:pt x="158686" y="182118"/>
                </a:lnTo>
                <a:lnTo>
                  <a:pt x="178617" y="148209"/>
                </a:lnTo>
                <a:lnTo>
                  <a:pt x="185927" y="106680"/>
                </a:lnTo>
                <a:lnTo>
                  <a:pt x="178617" y="65151"/>
                </a:lnTo>
                <a:lnTo>
                  <a:pt x="158686" y="31242"/>
                </a:lnTo>
                <a:lnTo>
                  <a:pt x="129135" y="8382"/>
                </a:lnTo>
                <a:lnTo>
                  <a:pt x="92963" y="0"/>
                </a:lnTo>
                <a:close/>
              </a:path>
            </a:pathLst>
          </a:custGeom>
          <a:solidFill>
            <a:srgbClr val="FDF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44796" y="3596640"/>
            <a:ext cx="184785" cy="213360"/>
          </a:xfrm>
          <a:custGeom>
            <a:avLst/>
            <a:gdLst/>
            <a:ahLst/>
            <a:cxnLst/>
            <a:rect l="l" t="t" r="r" b="b"/>
            <a:pathLst>
              <a:path w="184785" h="213360">
                <a:moveTo>
                  <a:pt x="92201" y="0"/>
                </a:moveTo>
                <a:lnTo>
                  <a:pt x="56310" y="8382"/>
                </a:lnTo>
                <a:lnTo>
                  <a:pt x="27003" y="31242"/>
                </a:lnTo>
                <a:lnTo>
                  <a:pt x="7244" y="65151"/>
                </a:lnTo>
                <a:lnTo>
                  <a:pt x="0" y="106680"/>
                </a:lnTo>
                <a:lnTo>
                  <a:pt x="7244" y="148209"/>
                </a:lnTo>
                <a:lnTo>
                  <a:pt x="27003" y="182118"/>
                </a:lnTo>
                <a:lnTo>
                  <a:pt x="56310" y="204978"/>
                </a:lnTo>
                <a:lnTo>
                  <a:pt x="92201" y="213360"/>
                </a:lnTo>
                <a:lnTo>
                  <a:pt x="128093" y="204978"/>
                </a:lnTo>
                <a:lnTo>
                  <a:pt x="157400" y="182118"/>
                </a:lnTo>
                <a:lnTo>
                  <a:pt x="177159" y="148209"/>
                </a:lnTo>
                <a:lnTo>
                  <a:pt x="184403" y="106680"/>
                </a:lnTo>
                <a:lnTo>
                  <a:pt x="177159" y="65151"/>
                </a:lnTo>
                <a:lnTo>
                  <a:pt x="157400" y="31242"/>
                </a:lnTo>
                <a:lnTo>
                  <a:pt x="128093" y="8382"/>
                </a:lnTo>
                <a:lnTo>
                  <a:pt x="92201" y="0"/>
                </a:lnTo>
                <a:close/>
              </a:path>
            </a:pathLst>
          </a:custGeom>
          <a:solidFill>
            <a:srgbClr val="FDF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44796" y="3599688"/>
            <a:ext cx="184785" cy="208915"/>
          </a:xfrm>
          <a:custGeom>
            <a:avLst/>
            <a:gdLst/>
            <a:ahLst/>
            <a:cxnLst/>
            <a:rect l="l" t="t" r="r" b="b"/>
            <a:pathLst>
              <a:path w="184785" h="208914">
                <a:moveTo>
                  <a:pt x="92201" y="0"/>
                </a:moveTo>
                <a:lnTo>
                  <a:pt x="56310" y="8203"/>
                </a:lnTo>
                <a:lnTo>
                  <a:pt x="27003" y="30575"/>
                </a:lnTo>
                <a:lnTo>
                  <a:pt x="7244" y="63757"/>
                </a:lnTo>
                <a:lnTo>
                  <a:pt x="0" y="104393"/>
                </a:lnTo>
                <a:lnTo>
                  <a:pt x="7244" y="145030"/>
                </a:lnTo>
                <a:lnTo>
                  <a:pt x="27003" y="178212"/>
                </a:lnTo>
                <a:lnTo>
                  <a:pt x="56310" y="200584"/>
                </a:lnTo>
                <a:lnTo>
                  <a:pt x="92201" y="208787"/>
                </a:lnTo>
                <a:lnTo>
                  <a:pt x="128093" y="200584"/>
                </a:lnTo>
                <a:lnTo>
                  <a:pt x="157400" y="178212"/>
                </a:lnTo>
                <a:lnTo>
                  <a:pt x="177159" y="145030"/>
                </a:lnTo>
                <a:lnTo>
                  <a:pt x="184403" y="104393"/>
                </a:lnTo>
                <a:lnTo>
                  <a:pt x="177159" y="63757"/>
                </a:lnTo>
                <a:lnTo>
                  <a:pt x="157400" y="30575"/>
                </a:lnTo>
                <a:lnTo>
                  <a:pt x="128093" y="8203"/>
                </a:lnTo>
                <a:lnTo>
                  <a:pt x="92201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46320" y="3601211"/>
            <a:ext cx="181610" cy="207645"/>
          </a:xfrm>
          <a:custGeom>
            <a:avLst/>
            <a:gdLst/>
            <a:ahLst/>
            <a:cxnLst/>
            <a:rect l="l" t="t" r="r" b="b"/>
            <a:pathLst>
              <a:path w="181610" h="207645">
                <a:moveTo>
                  <a:pt x="90677" y="0"/>
                </a:moveTo>
                <a:lnTo>
                  <a:pt x="55399" y="8137"/>
                </a:lnTo>
                <a:lnTo>
                  <a:pt x="26574" y="30337"/>
                </a:lnTo>
                <a:lnTo>
                  <a:pt x="7131" y="63275"/>
                </a:lnTo>
                <a:lnTo>
                  <a:pt x="0" y="103631"/>
                </a:lnTo>
                <a:lnTo>
                  <a:pt x="7131" y="143988"/>
                </a:lnTo>
                <a:lnTo>
                  <a:pt x="26574" y="176926"/>
                </a:lnTo>
                <a:lnTo>
                  <a:pt x="55399" y="199126"/>
                </a:lnTo>
                <a:lnTo>
                  <a:pt x="90677" y="207263"/>
                </a:lnTo>
                <a:lnTo>
                  <a:pt x="125956" y="199126"/>
                </a:lnTo>
                <a:lnTo>
                  <a:pt x="154781" y="176926"/>
                </a:lnTo>
                <a:lnTo>
                  <a:pt x="174224" y="143988"/>
                </a:lnTo>
                <a:lnTo>
                  <a:pt x="181355" y="103631"/>
                </a:lnTo>
                <a:lnTo>
                  <a:pt x="174224" y="63275"/>
                </a:lnTo>
                <a:lnTo>
                  <a:pt x="154781" y="30337"/>
                </a:lnTo>
                <a:lnTo>
                  <a:pt x="125956" y="8137"/>
                </a:lnTo>
                <a:lnTo>
                  <a:pt x="90677" y="0"/>
                </a:lnTo>
                <a:close/>
              </a:path>
            </a:pathLst>
          </a:custGeom>
          <a:solidFill>
            <a:srgbClr val="FDE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6320" y="3602735"/>
            <a:ext cx="181610" cy="205740"/>
          </a:xfrm>
          <a:custGeom>
            <a:avLst/>
            <a:gdLst/>
            <a:ahLst/>
            <a:cxnLst/>
            <a:rect l="l" t="t" r="r" b="b"/>
            <a:pathLst>
              <a:path w="181610" h="205739">
                <a:moveTo>
                  <a:pt x="90677" y="0"/>
                </a:moveTo>
                <a:lnTo>
                  <a:pt x="55399" y="8090"/>
                </a:lnTo>
                <a:lnTo>
                  <a:pt x="26574" y="30146"/>
                </a:lnTo>
                <a:lnTo>
                  <a:pt x="7131" y="62847"/>
                </a:lnTo>
                <a:lnTo>
                  <a:pt x="0" y="102869"/>
                </a:lnTo>
                <a:lnTo>
                  <a:pt x="7131" y="142892"/>
                </a:lnTo>
                <a:lnTo>
                  <a:pt x="26574" y="175593"/>
                </a:lnTo>
                <a:lnTo>
                  <a:pt x="55399" y="197649"/>
                </a:lnTo>
                <a:lnTo>
                  <a:pt x="90677" y="205739"/>
                </a:lnTo>
                <a:lnTo>
                  <a:pt x="125956" y="197649"/>
                </a:lnTo>
                <a:lnTo>
                  <a:pt x="154781" y="175593"/>
                </a:lnTo>
                <a:lnTo>
                  <a:pt x="174224" y="142892"/>
                </a:lnTo>
                <a:lnTo>
                  <a:pt x="181355" y="102869"/>
                </a:lnTo>
                <a:lnTo>
                  <a:pt x="174224" y="62847"/>
                </a:lnTo>
                <a:lnTo>
                  <a:pt x="154781" y="30146"/>
                </a:lnTo>
                <a:lnTo>
                  <a:pt x="125956" y="8090"/>
                </a:lnTo>
                <a:lnTo>
                  <a:pt x="90677" y="0"/>
                </a:lnTo>
                <a:close/>
              </a:path>
            </a:pathLst>
          </a:custGeom>
          <a:solidFill>
            <a:srgbClr val="FDE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6320" y="3602735"/>
            <a:ext cx="178435" cy="203200"/>
          </a:xfrm>
          <a:custGeom>
            <a:avLst/>
            <a:gdLst/>
            <a:ahLst/>
            <a:cxnLst/>
            <a:rect l="l" t="t" r="r" b="b"/>
            <a:pathLst>
              <a:path w="178435" h="203200">
                <a:moveTo>
                  <a:pt x="89153" y="0"/>
                </a:moveTo>
                <a:lnTo>
                  <a:pt x="54435" y="7959"/>
                </a:lnTo>
                <a:lnTo>
                  <a:pt x="26098" y="29670"/>
                </a:lnTo>
                <a:lnTo>
                  <a:pt x="7000" y="61882"/>
                </a:lnTo>
                <a:lnTo>
                  <a:pt x="0" y="101345"/>
                </a:lnTo>
                <a:lnTo>
                  <a:pt x="7000" y="140809"/>
                </a:lnTo>
                <a:lnTo>
                  <a:pt x="26098" y="173021"/>
                </a:lnTo>
                <a:lnTo>
                  <a:pt x="54435" y="194732"/>
                </a:lnTo>
                <a:lnTo>
                  <a:pt x="89153" y="202691"/>
                </a:lnTo>
                <a:lnTo>
                  <a:pt x="123872" y="194732"/>
                </a:lnTo>
                <a:lnTo>
                  <a:pt x="152209" y="173021"/>
                </a:lnTo>
                <a:lnTo>
                  <a:pt x="171307" y="140809"/>
                </a:lnTo>
                <a:lnTo>
                  <a:pt x="178307" y="101345"/>
                </a:lnTo>
                <a:lnTo>
                  <a:pt x="171307" y="61882"/>
                </a:lnTo>
                <a:lnTo>
                  <a:pt x="152209" y="29670"/>
                </a:lnTo>
                <a:lnTo>
                  <a:pt x="123872" y="7959"/>
                </a:lnTo>
                <a:lnTo>
                  <a:pt x="89153" y="0"/>
                </a:lnTo>
                <a:close/>
              </a:path>
            </a:pathLst>
          </a:custGeom>
          <a:solidFill>
            <a:srgbClr val="FD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9367" y="3604259"/>
            <a:ext cx="173990" cy="200025"/>
          </a:xfrm>
          <a:custGeom>
            <a:avLst/>
            <a:gdLst/>
            <a:ahLst/>
            <a:cxnLst/>
            <a:rect l="l" t="t" r="r" b="b"/>
            <a:pathLst>
              <a:path w="173989" h="200025">
                <a:moveTo>
                  <a:pt x="86868" y="0"/>
                </a:moveTo>
                <a:lnTo>
                  <a:pt x="53042" y="7846"/>
                </a:lnTo>
                <a:lnTo>
                  <a:pt x="25431" y="29241"/>
                </a:lnTo>
                <a:lnTo>
                  <a:pt x="6822" y="60971"/>
                </a:lnTo>
                <a:lnTo>
                  <a:pt x="0" y="99821"/>
                </a:lnTo>
                <a:lnTo>
                  <a:pt x="6822" y="138672"/>
                </a:lnTo>
                <a:lnTo>
                  <a:pt x="25431" y="170402"/>
                </a:lnTo>
                <a:lnTo>
                  <a:pt x="53042" y="191797"/>
                </a:lnTo>
                <a:lnTo>
                  <a:pt x="86868" y="199644"/>
                </a:lnTo>
                <a:lnTo>
                  <a:pt x="120693" y="191797"/>
                </a:lnTo>
                <a:lnTo>
                  <a:pt x="148304" y="170402"/>
                </a:lnTo>
                <a:lnTo>
                  <a:pt x="166913" y="138672"/>
                </a:lnTo>
                <a:lnTo>
                  <a:pt x="173736" y="99821"/>
                </a:lnTo>
                <a:lnTo>
                  <a:pt x="166913" y="60971"/>
                </a:lnTo>
                <a:lnTo>
                  <a:pt x="148304" y="29241"/>
                </a:lnTo>
                <a:lnTo>
                  <a:pt x="120693" y="7846"/>
                </a:lnTo>
                <a:lnTo>
                  <a:pt x="86868" y="0"/>
                </a:lnTo>
                <a:close/>
              </a:path>
            </a:pathLst>
          </a:custGeom>
          <a:solidFill>
            <a:srgbClr val="FD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9367" y="3607308"/>
            <a:ext cx="173990" cy="195580"/>
          </a:xfrm>
          <a:custGeom>
            <a:avLst/>
            <a:gdLst/>
            <a:ahLst/>
            <a:cxnLst/>
            <a:rect l="l" t="t" r="r" b="b"/>
            <a:pathLst>
              <a:path w="173989" h="195579">
                <a:moveTo>
                  <a:pt x="86868" y="0"/>
                </a:moveTo>
                <a:lnTo>
                  <a:pt x="53042" y="7667"/>
                </a:lnTo>
                <a:lnTo>
                  <a:pt x="25431" y="28575"/>
                </a:lnTo>
                <a:lnTo>
                  <a:pt x="6822" y="59578"/>
                </a:lnTo>
                <a:lnTo>
                  <a:pt x="0" y="97536"/>
                </a:lnTo>
                <a:lnTo>
                  <a:pt x="6822" y="135493"/>
                </a:lnTo>
                <a:lnTo>
                  <a:pt x="25431" y="166497"/>
                </a:lnTo>
                <a:lnTo>
                  <a:pt x="53042" y="187404"/>
                </a:lnTo>
                <a:lnTo>
                  <a:pt x="86868" y="195072"/>
                </a:lnTo>
                <a:lnTo>
                  <a:pt x="120693" y="187404"/>
                </a:lnTo>
                <a:lnTo>
                  <a:pt x="148304" y="166497"/>
                </a:lnTo>
                <a:lnTo>
                  <a:pt x="166913" y="135493"/>
                </a:lnTo>
                <a:lnTo>
                  <a:pt x="173736" y="97536"/>
                </a:lnTo>
                <a:lnTo>
                  <a:pt x="166913" y="59578"/>
                </a:lnTo>
                <a:lnTo>
                  <a:pt x="148304" y="28575"/>
                </a:lnTo>
                <a:lnTo>
                  <a:pt x="120693" y="7667"/>
                </a:lnTo>
                <a:lnTo>
                  <a:pt x="86868" y="0"/>
                </a:lnTo>
                <a:close/>
              </a:path>
            </a:pathLst>
          </a:custGeom>
          <a:solidFill>
            <a:srgbClr val="FD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0891" y="3607308"/>
            <a:ext cx="170815" cy="195580"/>
          </a:xfrm>
          <a:custGeom>
            <a:avLst/>
            <a:gdLst/>
            <a:ahLst/>
            <a:cxnLst/>
            <a:rect l="l" t="t" r="r" b="b"/>
            <a:pathLst>
              <a:path w="170814" h="195579">
                <a:moveTo>
                  <a:pt x="85344" y="0"/>
                </a:moveTo>
                <a:lnTo>
                  <a:pt x="52131" y="7667"/>
                </a:lnTo>
                <a:lnTo>
                  <a:pt x="25003" y="28575"/>
                </a:lnTo>
                <a:lnTo>
                  <a:pt x="6709" y="59578"/>
                </a:lnTo>
                <a:lnTo>
                  <a:pt x="0" y="97536"/>
                </a:lnTo>
                <a:lnTo>
                  <a:pt x="6709" y="135493"/>
                </a:lnTo>
                <a:lnTo>
                  <a:pt x="25003" y="166497"/>
                </a:lnTo>
                <a:lnTo>
                  <a:pt x="52131" y="187404"/>
                </a:lnTo>
                <a:lnTo>
                  <a:pt x="85344" y="195072"/>
                </a:lnTo>
                <a:lnTo>
                  <a:pt x="118556" y="187404"/>
                </a:lnTo>
                <a:lnTo>
                  <a:pt x="145684" y="166497"/>
                </a:lnTo>
                <a:lnTo>
                  <a:pt x="163978" y="135493"/>
                </a:lnTo>
                <a:lnTo>
                  <a:pt x="170687" y="97536"/>
                </a:lnTo>
                <a:lnTo>
                  <a:pt x="163978" y="59578"/>
                </a:lnTo>
                <a:lnTo>
                  <a:pt x="145684" y="28575"/>
                </a:lnTo>
                <a:lnTo>
                  <a:pt x="118556" y="7667"/>
                </a:lnTo>
                <a:lnTo>
                  <a:pt x="85344" y="0"/>
                </a:lnTo>
                <a:close/>
              </a:path>
            </a:pathLst>
          </a:custGeom>
          <a:solidFill>
            <a:srgbClr val="FDE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0891" y="3607308"/>
            <a:ext cx="170815" cy="193675"/>
          </a:xfrm>
          <a:custGeom>
            <a:avLst/>
            <a:gdLst/>
            <a:ahLst/>
            <a:cxnLst/>
            <a:rect l="l" t="t" r="r" b="b"/>
            <a:pathLst>
              <a:path w="170814" h="193675">
                <a:moveTo>
                  <a:pt x="85344" y="0"/>
                </a:moveTo>
                <a:lnTo>
                  <a:pt x="52131" y="7602"/>
                </a:lnTo>
                <a:lnTo>
                  <a:pt x="25003" y="28336"/>
                </a:lnTo>
                <a:lnTo>
                  <a:pt x="6709" y="59096"/>
                </a:lnTo>
                <a:lnTo>
                  <a:pt x="0" y="96774"/>
                </a:lnTo>
                <a:lnTo>
                  <a:pt x="6709" y="134451"/>
                </a:lnTo>
                <a:lnTo>
                  <a:pt x="25003" y="165211"/>
                </a:lnTo>
                <a:lnTo>
                  <a:pt x="52131" y="185945"/>
                </a:lnTo>
                <a:lnTo>
                  <a:pt x="85344" y="193548"/>
                </a:lnTo>
                <a:lnTo>
                  <a:pt x="118556" y="185945"/>
                </a:lnTo>
                <a:lnTo>
                  <a:pt x="145684" y="165211"/>
                </a:lnTo>
                <a:lnTo>
                  <a:pt x="163978" y="134451"/>
                </a:lnTo>
                <a:lnTo>
                  <a:pt x="170687" y="96774"/>
                </a:lnTo>
                <a:lnTo>
                  <a:pt x="163978" y="59096"/>
                </a:lnTo>
                <a:lnTo>
                  <a:pt x="145684" y="28336"/>
                </a:lnTo>
                <a:lnTo>
                  <a:pt x="118556" y="7602"/>
                </a:lnTo>
                <a:lnTo>
                  <a:pt x="85344" y="0"/>
                </a:lnTo>
                <a:close/>
              </a:path>
            </a:pathLst>
          </a:custGeom>
          <a:solidFill>
            <a:srgbClr val="FDE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2415" y="3608832"/>
            <a:ext cx="167640" cy="189230"/>
          </a:xfrm>
          <a:custGeom>
            <a:avLst/>
            <a:gdLst/>
            <a:ahLst/>
            <a:cxnLst/>
            <a:rect l="l" t="t" r="r" b="b"/>
            <a:pathLst>
              <a:path w="167639" h="189229">
                <a:moveTo>
                  <a:pt x="83820" y="0"/>
                </a:moveTo>
                <a:lnTo>
                  <a:pt x="51167" y="7423"/>
                </a:lnTo>
                <a:lnTo>
                  <a:pt x="24526" y="27670"/>
                </a:lnTo>
                <a:lnTo>
                  <a:pt x="6578" y="57703"/>
                </a:lnTo>
                <a:lnTo>
                  <a:pt x="0" y="94488"/>
                </a:lnTo>
                <a:lnTo>
                  <a:pt x="6578" y="131272"/>
                </a:lnTo>
                <a:lnTo>
                  <a:pt x="24526" y="161305"/>
                </a:lnTo>
                <a:lnTo>
                  <a:pt x="51167" y="181552"/>
                </a:lnTo>
                <a:lnTo>
                  <a:pt x="83820" y="188976"/>
                </a:lnTo>
                <a:lnTo>
                  <a:pt x="116472" y="181552"/>
                </a:lnTo>
                <a:lnTo>
                  <a:pt x="143113" y="161305"/>
                </a:lnTo>
                <a:lnTo>
                  <a:pt x="161061" y="131272"/>
                </a:lnTo>
                <a:lnTo>
                  <a:pt x="167639" y="94488"/>
                </a:lnTo>
                <a:lnTo>
                  <a:pt x="161061" y="57703"/>
                </a:lnTo>
                <a:lnTo>
                  <a:pt x="143113" y="27670"/>
                </a:lnTo>
                <a:lnTo>
                  <a:pt x="116472" y="7423"/>
                </a:lnTo>
                <a:lnTo>
                  <a:pt x="83820" y="0"/>
                </a:lnTo>
                <a:close/>
              </a:path>
            </a:pathLst>
          </a:custGeom>
          <a:solidFill>
            <a:srgbClr val="FDD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53940" y="3610355"/>
            <a:ext cx="166370" cy="187960"/>
          </a:xfrm>
          <a:custGeom>
            <a:avLst/>
            <a:gdLst/>
            <a:ahLst/>
            <a:cxnLst/>
            <a:rect l="l" t="t" r="r" b="b"/>
            <a:pathLst>
              <a:path w="166370" h="187960">
                <a:moveTo>
                  <a:pt x="83058" y="0"/>
                </a:moveTo>
                <a:lnTo>
                  <a:pt x="50738" y="7358"/>
                </a:lnTo>
                <a:lnTo>
                  <a:pt x="24336" y="27432"/>
                </a:lnTo>
                <a:lnTo>
                  <a:pt x="6530" y="57221"/>
                </a:lnTo>
                <a:lnTo>
                  <a:pt x="0" y="93726"/>
                </a:lnTo>
                <a:lnTo>
                  <a:pt x="6530" y="130230"/>
                </a:lnTo>
                <a:lnTo>
                  <a:pt x="24336" y="160020"/>
                </a:lnTo>
                <a:lnTo>
                  <a:pt x="50738" y="180093"/>
                </a:lnTo>
                <a:lnTo>
                  <a:pt x="83058" y="187452"/>
                </a:lnTo>
                <a:lnTo>
                  <a:pt x="115377" y="180093"/>
                </a:lnTo>
                <a:lnTo>
                  <a:pt x="141779" y="160020"/>
                </a:lnTo>
                <a:lnTo>
                  <a:pt x="159585" y="130230"/>
                </a:lnTo>
                <a:lnTo>
                  <a:pt x="166115" y="93726"/>
                </a:lnTo>
                <a:lnTo>
                  <a:pt x="159585" y="57221"/>
                </a:lnTo>
                <a:lnTo>
                  <a:pt x="141779" y="27432"/>
                </a:lnTo>
                <a:lnTo>
                  <a:pt x="115377" y="7358"/>
                </a:lnTo>
                <a:lnTo>
                  <a:pt x="83058" y="0"/>
                </a:lnTo>
                <a:close/>
              </a:path>
            </a:pathLst>
          </a:custGeom>
          <a:solidFill>
            <a:srgbClr val="FDD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53940" y="3610355"/>
            <a:ext cx="166370" cy="187960"/>
          </a:xfrm>
          <a:custGeom>
            <a:avLst/>
            <a:gdLst/>
            <a:ahLst/>
            <a:cxnLst/>
            <a:rect l="l" t="t" r="r" b="b"/>
            <a:pathLst>
              <a:path w="166370" h="187960">
                <a:moveTo>
                  <a:pt x="83058" y="0"/>
                </a:moveTo>
                <a:lnTo>
                  <a:pt x="50738" y="7358"/>
                </a:lnTo>
                <a:lnTo>
                  <a:pt x="24336" y="27432"/>
                </a:lnTo>
                <a:lnTo>
                  <a:pt x="6530" y="57221"/>
                </a:lnTo>
                <a:lnTo>
                  <a:pt x="0" y="93726"/>
                </a:lnTo>
                <a:lnTo>
                  <a:pt x="6530" y="130230"/>
                </a:lnTo>
                <a:lnTo>
                  <a:pt x="24336" y="160020"/>
                </a:lnTo>
                <a:lnTo>
                  <a:pt x="50738" y="180093"/>
                </a:lnTo>
                <a:lnTo>
                  <a:pt x="83058" y="187452"/>
                </a:lnTo>
                <a:lnTo>
                  <a:pt x="115377" y="180093"/>
                </a:lnTo>
                <a:lnTo>
                  <a:pt x="141779" y="160020"/>
                </a:lnTo>
                <a:lnTo>
                  <a:pt x="159585" y="130230"/>
                </a:lnTo>
                <a:lnTo>
                  <a:pt x="166115" y="93726"/>
                </a:lnTo>
                <a:lnTo>
                  <a:pt x="159585" y="57221"/>
                </a:lnTo>
                <a:lnTo>
                  <a:pt x="141779" y="27432"/>
                </a:lnTo>
                <a:lnTo>
                  <a:pt x="115377" y="7358"/>
                </a:lnTo>
                <a:lnTo>
                  <a:pt x="83058" y="0"/>
                </a:lnTo>
                <a:close/>
              </a:path>
            </a:pathLst>
          </a:custGeom>
          <a:solidFill>
            <a:srgbClr val="FDD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6988" y="3611879"/>
            <a:ext cx="160020" cy="184785"/>
          </a:xfrm>
          <a:custGeom>
            <a:avLst/>
            <a:gdLst/>
            <a:ahLst/>
            <a:cxnLst/>
            <a:rect l="l" t="t" r="r" b="b"/>
            <a:pathLst>
              <a:path w="160020" h="184785">
                <a:moveTo>
                  <a:pt x="80010" y="0"/>
                </a:moveTo>
                <a:lnTo>
                  <a:pt x="48863" y="7244"/>
                </a:lnTo>
                <a:lnTo>
                  <a:pt x="23431" y="27003"/>
                </a:lnTo>
                <a:lnTo>
                  <a:pt x="6286" y="56310"/>
                </a:lnTo>
                <a:lnTo>
                  <a:pt x="0" y="92202"/>
                </a:lnTo>
                <a:lnTo>
                  <a:pt x="6286" y="128093"/>
                </a:lnTo>
                <a:lnTo>
                  <a:pt x="23431" y="157400"/>
                </a:lnTo>
                <a:lnTo>
                  <a:pt x="48863" y="177159"/>
                </a:lnTo>
                <a:lnTo>
                  <a:pt x="80010" y="184404"/>
                </a:lnTo>
                <a:lnTo>
                  <a:pt x="111156" y="177159"/>
                </a:lnTo>
                <a:lnTo>
                  <a:pt x="136588" y="157400"/>
                </a:lnTo>
                <a:lnTo>
                  <a:pt x="153733" y="128093"/>
                </a:lnTo>
                <a:lnTo>
                  <a:pt x="160020" y="92202"/>
                </a:lnTo>
                <a:lnTo>
                  <a:pt x="153733" y="56310"/>
                </a:lnTo>
                <a:lnTo>
                  <a:pt x="136588" y="27003"/>
                </a:lnTo>
                <a:lnTo>
                  <a:pt x="111156" y="7244"/>
                </a:lnTo>
                <a:lnTo>
                  <a:pt x="80010" y="0"/>
                </a:lnTo>
                <a:close/>
              </a:path>
            </a:pathLst>
          </a:custGeom>
          <a:solidFill>
            <a:srgbClr val="FD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56988" y="3613403"/>
            <a:ext cx="160020" cy="181610"/>
          </a:xfrm>
          <a:custGeom>
            <a:avLst/>
            <a:gdLst/>
            <a:ahLst/>
            <a:cxnLst/>
            <a:rect l="l" t="t" r="r" b="b"/>
            <a:pathLst>
              <a:path w="160020" h="181610">
                <a:moveTo>
                  <a:pt x="80010" y="0"/>
                </a:moveTo>
                <a:lnTo>
                  <a:pt x="48863" y="7131"/>
                </a:lnTo>
                <a:lnTo>
                  <a:pt x="23431" y="26574"/>
                </a:lnTo>
                <a:lnTo>
                  <a:pt x="6286" y="55399"/>
                </a:lnTo>
                <a:lnTo>
                  <a:pt x="0" y="90678"/>
                </a:lnTo>
                <a:lnTo>
                  <a:pt x="6286" y="125956"/>
                </a:lnTo>
                <a:lnTo>
                  <a:pt x="23431" y="154781"/>
                </a:lnTo>
                <a:lnTo>
                  <a:pt x="48863" y="174224"/>
                </a:lnTo>
                <a:lnTo>
                  <a:pt x="80010" y="181356"/>
                </a:lnTo>
                <a:lnTo>
                  <a:pt x="111156" y="174224"/>
                </a:lnTo>
                <a:lnTo>
                  <a:pt x="136588" y="154781"/>
                </a:lnTo>
                <a:lnTo>
                  <a:pt x="153733" y="125956"/>
                </a:lnTo>
                <a:lnTo>
                  <a:pt x="160020" y="90678"/>
                </a:lnTo>
                <a:lnTo>
                  <a:pt x="153733" y="55399"/>
                </a:lnTo>
                <a:lnTo>
                  <a:pt x="136588" y="26574"/>
                </a:lnTo>
                <a:lnTo>
                  <a:pt x="111156" y="7131"/>
                </a:lnTo>
                <a:lnTo>
                  <a:pt x="80010" y="0"/>
                </a:lnTo>
                <a:close/>
              </a:path>
            </a:pathLst>
          </a:custGeom>
          <a:solidFill>
            <a:srgbClr val="FDD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56988" y="3613403"/>
            <a:ext cx="158750" cy="181610"/>
          </a:xfrm>
          <a:custGeom>
            <a:avLst/>
            <a:gdLst/>
            <a:ahLst/>
            <a:cxnLst/>
            <a:rect l="l" t="t" r="r" b="b"/>
            <a:pathLst>
              <a:path w="158750" h="181610">
                <a:moveTo>
                  <a:pt x="79248" y="0"/>
                </a:moveTo>
                <a:lnTo>
                  <a:pt x="48381" y="7131"/>
                </a:lnTo>
                <a:lnTo>
                  <a:pt x="23193" y="26574"/>
                </a:lnTo>
                <a:lnTo>
                  <a:pt x="6221" y="55399"/>
                </a:lnTo>
                <a:lnTo>
                  <a:pt x="0" y="90678"/>
                </a:lnTo>
                <a:lnTo>
                  <a:pt x="6221" y="125956"/>
                </a:lnTo>
                <a:lnTo>
                  <a:pt x="23193" y="154781"/>
                </a:lnTo>
                <a:lnTo>
                  <a:pt x="48381" y="174224"/>
                </a:lnTo>
                <a:lnTo>
                  <a:pt x="79248" y="181356"/>
                </a:lnTo>
                <a:lnTo>
                  <a:pt x="110114" y="174224"/>
                </a:lnTo>
                <a:lnTo>
                  <a:pt x="135302" y="154781"/>
                </a:lnTo>
                <a:lnTo>
                  <a:pt x="152274" y="125956"/>
                </a:lnTo>
                <a:lnTo>
                  <a:pt x="158496" y="90678"/>
                </a:lnTo>
                <a:lnTo>
                  <a:pt x="152274" y="55399"/>
                </a:lnTo>
                <a:lnTo>
                  <a:pt x="135302" y="26574"/>
                </a:lnTo>
                <a:lnTo>
                  <a:pt x="110114" y="7131"/>
                </a:lnTo>
                <a:lnTo>
                  <a:pt x="79248" y="0"/>
                </a:lnTo>
                <a:close/>
              </a:path>
            </a:pathLst>
          </a:custGeom>
          <a:solidFill>
            <a:srgbClr val="FD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58511" y="3616452"/>
            <a:ext cx="157480" cy="177165"/>
          </a:xfrm>
          <a:custGeom>
            <a:avLst/>
            <a:gdLst/>
            <a:ahLst/>
            <a:cxnLst/>
            <a:rect l="l" t="t" r="r" b="b"/>
            <a:pathLst>
              <a:path w="157479" h="177164">
                <a:moveTo>
                  <a:pt x="78486" y="0"/>
                </a:moveTo>
                <a:lnTo>
                  <a:pt x="47952" y="6953"/>
                </a:lnTo>
                <a:lnTo>
                  <a:pt x="23002" y="25908"/>
                </a:lnTo>
                <a:lnTo>
                  <a:pt x="6173" y="54006"/>
                </a:lnTo>
                <a:lnTo>
                  <a:pt x="0" y="88392"/>
                </a:lnTo>
                <a:lnTo>
                  <a:pt x="6173" y="122777"/>
                </a:lnTo>
                <a:lnTo>
                  <a:pt x="23002" y="150876"/>
                </a:lnTo>
                <a:lnTo>
                  <a:pt x="47952" y="169830"/>
                </a:lnTo>
                <a:lnTo>
                  <a:pt x="78486" y="176784"/>
                </a:lnTo>
                <a:lnTo>
                  <a:pt x="109019" y="169830"/>
                </a:lnTo>
                <a:lnTo>
                  <a:pt x="133969" y="150876"/>
                </a:lnTo>
                <a:lnTo>
                  <a:pt x="150798" y="122777"/>
                </a:lnTo>
                <a:lnTo>
                  <a:pt x="156972" y="88392"/>
                </a:lnTo>
                <a:lnTo>
                  <a:pt x="150798" y="54006"/>
                </a:lnTo>
                <a:lnTo>
                  <a:pt x="133969" y="25908"/>
                </a:lnTo>
                <a:lnTo>
                  <a:pt x="109019" y="6953"/>
                </a:lnTo>
                <a:lnTo>
                  <a:pt x="78486" y="0"/>
                </a:lnTo>
                <a:close/>
              </a:path>
            </a:pathLst>
          </a:custGeom>
          <a:solidFill>
            <a:srgbClr val="FD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8511" y="3616452"/>
            <a:ext cx="155575" cy="173990"/>
          </a:xfrm>
          <a:custGeom>
            <a:avLst/>
            <a:gdLst/>
            <a:ahLst/>
            <a:cxnLst/>
            <a:rect l="l" t="t" r="r" b="b"/>
            <a:pathLst>
              <a:path w="155575" h="173989">
                <a:moveTo>
                  <a:pt x="77724" y="0"/>
                </a:moveTo>
                <a:lnTo>
                  <a:pt x="47470" y="6822"/>
                </a:lnTo>
                <a:lnTo>
                  <a:pt x="22764" y="25431"/>
                </a:lnTo>
                <a:lnTo>
                  <a:pt x="6107" y="53042"/>
                </a:lnTo>
                <a:lnTo>
                  <a:pt x="0" y="86868"/>
                </a:lnTo>
                <a:lnTo>
                  <a:pt x="6107" y="120693"/>
                </a:lnTo>
                <a:lnTo>
                  <a:pt x="22764" y="148304"/>
                </a:lnTo>
                <a:lnTo>
                  <a:pt x="47470" y="166913"/>
                </a:lnTo>
                <a:lnTo>
                  <a:pt x="77724" y="173736"/>
                </a:lnTo>
                <a:lnTo>
                  <a:pt x="107977" y="166913"/>
                </a:lnTo>
                <a:lnTo>
                  <a:pt x="132683" y="148304"/>
                </a:lnTo>
                <a:lnTo>
                  <a:pt x="149340" y="120693"/>
                </a:lnTo>
                <a:lnTo>
                  <a:pt x="155448" y="86868"/>
                </a:lnTo>
                <a:lnTo>
                  <a:pt x="149340" y="53042"/>
                </a:lnTo>
                <a:lnTo>
                  <a:pt x="132683" y="25431"/>
                </a:lnTo>
                <a:lnTo>
                  <a:pt x="107977" y="6822"/>
                </a:lnTo>
                <a:lnTo>
                  <a:pt x="77724" y="0"/>
                </a:lnTo>
                <a:close/>
              </a:path>
            </a:pathLst>
          </a:custGeom>
          <a:solidFill>
            <a:srgbClr val="FD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60035" y="3617976"/>
            <a:ext cx="152400" cy="172720"/>
          </a:xfrm>
          <a:custGeom>
            <a:avLst/>
            <a:gdLst/>
            <a:ahLst/>
            <a:cxnLst/>
            <a:rect l="l" t="t" r="r" b="b"/>
            <a:pathLst>
              <a:path w="152400" h="172720">
                <a:moveTo>
                  <a:pt x="76200" y="0"/>
                </a:moveTo>
                <a:lnTo>
                  <a:pt x="46559" y="6774"/>
                </a:lnTo>
                <a:lnTo>
                  <a:pt x="22336" y="25241"/>
                </a:lnTo>
                <a:lnTo>
                  <a:pt x="5994" y="52613"/>
                </a:lnTo>
                <a:lnTo>
                  <a:pt x="0" y="86106"/>
                </a:lnTo>
                <a:lnTo>
                  <a:pt x="5994" y="119598"/>
                </a:lnTo>
                <a:lnTo>
                  <a:pt x="22336" y="146970"/>
                </a:lnTo>
                <a:lnTo>
                  <a:pt x="46559" y="165437"/>
                </a:lnTo>
                <a:lnTo>
                  <a:pt x="76200" y="172212"/>
                </a:lnTo>
                <a:lnTo>
                  <a:pt x="105840" y="165437"/>
                </a:lnTo>
                <a:lnTo>
                  <a:pt x="130063" y="146970"/>
                </a:lnTo>
                <a:lnTo>
                  <a:pt x="146405" y="119598"/>
                </a:lnTo>
                <a:lnTo>
                  <a:pt x="152400" y="86106"/>
                </a:lnTo>
                <a:lnTo>
                  <a:pt x="146405" y="52613"/>
                </a:lnTo>
                <a:lnTo>
                  <a:pt x="130063" y="25241"/>
                </a:lnTo>
                <a:lnTo>
                  <a:pt x="105840" y="6774"/>
                </a:lnTo>
                <a:lnTo>
                  <a:pt x="76200" y="0"/>
                </a:lnTo>
                <a:close/>
              </a:path>
            </a:pathLst>
          </a:custGeom>
          <a:solidFill>
            <a:srgbClr val="FDD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60035" y="3616452"/>
            <a:ext cx="152400" cy="172720"/>
          </a:xfrm>
          <a:custGeom>
            <a:avLst/>
            <a:gdLst/>
            <a:ahLst/>
            <a:cxnLst/>
            <a:rect l="l" t="t" r="r" b="b"/>
            <a:pathLst>
              <a:path w="152400" h="172720">
                <a:moveTo>
                  <a:pt x="76200" y="0"/>
                </a:moveTo>
                <a:lnTo>
                  <a:pt x="46559" y="6774"/>
                </a:lnTo>
                <a:lnTo>
                  <a:pt x="22336" y="25241"/>
                </a:lnTo>
                <a:lnTo>
                  <a:pt x="5994" y="52613"/>
                </a:lnTo>
                <a:lnTo>
                  <a:pt x="0" y="86106"/>
                </a:lnTo>
                <a:lnTo>
                  <a:pt x="5994" y="119598"/>
                </a:lnTo>
                <a:lnTo>
                  <a:pt x="22336" y="146970"/>
                </a:lnTo>
                <a:lnTo>
                  <a:pt x="46559" y="165437"/>
                </a:lnTo>
                <a:lnTo>
                  <a:pt x="76200" y="172212"/>
                </a:lnTo>
                <a:lnTo>
                  <a:pt x="105840" y="165437"/>
                </a:lnTo>
                <a:lnTo>
                  <a:pt x="130063" y="146970"/>
                </a:lnTo>
                <a:lnTo>
                  <a:pt x="146405" y="119598"/>
                </a:lnTo>
                <a:lnTo>
                  <a:pt x="152400" y="86106"/>
                </a:lnTo>
                <a:lnTo>
                  <a:pt x="146405" y="52613"/>
                </a:lnTo>
                <a:lnTo>
                  <a:pt x="130063" y="25241"/>
                </a:lnTo>
                <a:lnTo>
                  <a:pt x="105840" y="6774"/>
                </a:lnTo>
                <a:lnTo>
                  <a:pt x="76200" y="0"/>
                </a:lnTo>
                <a:close/>
              </a:path>
            </a:pathLst>
          </a:custGeom>
          <a:solidFill>
            <a:srgbClr val="FD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63084" y="3617976"/>
            <a:ext cx="146685" cy="170815"/>
          </a:xfrm>
          <a:custGeom>
            <a:avLst/>
            <a:gdLst/>
            <a:ahLst/>
            <a:cxnLst/>
            <a:rect l="l" t="t" r="r" b="b"/>
            <a:pathLst>
              <a:path w="146685" h="170814">
                <a:moveTo>
                  <a:pt x="73151" y="0"/>
                </a:moveTo>
                <a:lnTo>
                  <a:pt x="44684" y="6709"/>
                </a:lnTo>
                <a:lnTo>
                  <a:pt x="21431" y="25003"/>
                </a:lnTo>
                <a:lnTo>
                  <a:pt x="5750" y="52131"/>
                </a:lnTo>
                <a:lnTo>
                  <a:pt x="0" y="85343"/>
                </a:lnTo>
                <a:lnTo>
                  <a:pt x="5750" y="118556"/>
                </a:lnTo>
                <a:lnTo>
                  <a:pt x="21431" y="145684"/>
                </a:lnTo>
                <a:lnTo>
                  <a:pt x="44684" y="163978"/>
                </a:lnTo>
                <a:lnTo>
                  <a:pt x="73151" y="170687"/>
                </a:lnTo>
                <a:lnTo>
                  <a:pt x="101619" y="163978"/>
                </a:lnTo>
                <a:lnTo>
                  <a:pt x="124872" y="145684"/>
                </a:lnTo>
                <a:lnTo>
                  <a:pt x="140553" y="118556"/>
                </a:lnTo>
                <a:lnTo>
                  <a:pt x="146303" y="85343"/>
                </a:lnTo>
                <a:lnTo>
                  <a:pt x="140553" y="52131"/>
                </a:lnTo>
                <a:lnTo>
                  <a:pt x="124872" y="25003"/>
                </a:lnTo>
                <a:lnTo>
                  <a:pt x="101619" y="6709"/>
                </a:lnTo>
                <a:lnTo>
                  <a:pt x="73151" y="0"/>
                </a:lnTo>
                <a:close/>
              </a:path>
            </a:pathLst>
          </a:custGeom>
          <a:solidFill>
            <a:srgbClr val="FD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64608" y="3619500"/>
            <a:ext cx="144780" cy="167640"/>
          </a:xfrm>
          <a:custGeom>
            <a:avLst/>
            <a:gdLst/>
            <a:ahLst/>
            <a:cxnLst/>
            <a:rect l="l" t="t" r="r" b="b"/>
            <a:pathLst>
              <a:path w="144779" h="167639">
                <a:moveTo>
                  <a:pt x="72389" y="0"/>
                </a:moveTo>
                <a:lnTo>
                  <a:pt x="44201" y="6578"/>
                </a:lnTo>
                <a:lnTo>
                  <a:pt x="21193" y="24526"/>
                </a:lnTo>
                <a:lnTo>
                  <a:pt x="5685" y="51167"/>
                </a:lnTo>
                <a:lnTo>
                  <a:pt x="0" y="83819"/>
                </a:lnTo>
                <a:lnTo>
                  <a:pt x="5685" y="116472"/>
                </a:lnTo>
                <a:lnTo>
                  <a:pt x="21193" y="143113"/>
                </a:lnTo>
                <a:lnTo>
                  <a:pt x="44201" y="161061"/>
                </a:lnTo>
                <a:lnTo>
                  <a:pt x="72389" y="167639"/>
                </a:lnTo>
                <a:lnTo>
                  <a:pt x="100578" y="161061"/>
                </a:lnTo>
                <a:lnTo>
                  <a:pt x="123586" y="143113"/>
                </a:lnTo>
                <a:lnTo>
                  <a:pt x="139094" y="116472"/>
                </a:lnTo>
                <a:lnTo>
                  <a:pt x="144779" y="83819"/>
                </a:lnTo>
                <a:lnTo>
                  <a:pt x="139094" y="51167"/>
                </a:lnTo>
                <a:lnTo>
                  <a:pt x="123586" y="24526"/>
                </a:lnTo>
                <a:lnTo>
                  <a:pt x="100578" y="6578"/>
                </a:lnTo>
                <a:lnTo>
                  <a:pt x="72389" y="0"/>
                </a:lnTo>
                <a:close/>
              </a:path>
            </a:pathLst>
          </a:custGeom>
          <a:solidFill>
            <a:srgbClr val="FDC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63084" y="3621023"/>
            <a:ext cx="144780" cy="166370"/>
          </a:xfrm>
          <a:custGeom>
            <a:avLst/>
            <a:gdLst/>
            <a:ahLst/>
            <a:cxnLst/>
            <a:rect l="l" t="t" r="r" b="b"/>
            <a:pathLst>
              <a:path w="144779" h="166370">
                <a:moveTo>
                  <a:pt x="72389" y="0"/>
                </a:moveTo>
                <a:lnTo>
                  <a:pt x="44201" y="6530"/>
                </a:lnTo>
                <a:lnTo>
                  <a:pt x="21193" y="24336"/>
                </a:lnTo>
                <a:lnTo>
                  <a:pt x="5685" y="50738"/>
                </a:lnTo>
                <a:lnTo>
                  <a:pt x="0" y="83057"/>
                </a:lnTo>
                <a:lnTo>
                  <a:pt x="5685" y="115377"/>
                </a:lnTo>
                <a:lnTo>
                  <a:pt x="21193" y="141779"/>
                </a:lnTo>
                <a:lnTo>
                  <a:pt x="44201" y="159585"/>
                </a:lnTo>
                <a:lnTo>
                  <a:pt x="72389" y="166115"/>
                </a:lnTo>
                <a:lnTo>
                  <a:pt x="100578" y="159585"/>
                </a:lnTo>
                <a:lnTo>
                  <a:pt x="123586" y="141779"/>
                </a:lnTo>
                <a:lnTo>
                  <a:pt x="139094" y="115377"/>
                </a:lnTo>
                <a:lnTo>
                  <a:pt x="144779" y="83057"/>
                </a:lnTo>
                <a:lnTo>
                  <a:pt x="139094" y="50738"/>
                </a:lnTo>
                <a:lnTo>
                  <a:pt x="123586" y="24336"/>
                </a:lnTo>
                <a:lnTo>
                  <a:pt x="100578" y="6530"/>
                </a:lnTo>
                <a:lnTo>
                  <a:pt x="72389" y="0"/>
                </a:lnTo>
                <a:close/>
              </a:path>
            </a:pathLst>
          </a:custGeom>
          <a:solidFill>
            <a:srgbClr val="FDC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64608" y="3621023"/>
            <a:ext cx="143510" cy="165100"/>
          </a:xfrm>
          <a:custGeom>
            <a:avLst/>
            <a:gdLst/>
            <a:ahLst/>
            <a:cxnLst/>
            <a:rect l="l" t="t" r="r" b="b"/>
            <a:pathLst>
              <a:path w="143510" h="165100">
                <a:moveTo>
                  <a:pt x="71627" y="0"/>
                </a:moveTo>
                <a:lnTo>
                  <a:pt x="43773" y="6465"/>
                </a:lnTo>
                <a:lnTo>
                  <a:pt x="21002" y="24098"/>
                </a:lnTo>
                <a:lnTo>
                  <a:pt x="5637" y="50256"/>
                </a:lnTo>
                <a:lnTo>
                  <a:pt x="0" y="82295"/>
                </a:lnTo>
                <a:lnTo>
                  <a:pt x="5637" y="114335"/>
                </a:lnTo>
                <a:lnTo>
                  <a:pt x="21002" y="140493"/>
                </a:lnTo>
                <a:lnTo>
                  <a:pt x="43773" y="158126"/>
                </a:lnTo>
                <a:lnTo>
                  <a:pt x="71627" y="164592"/>
                </a:lnTo>
                <a:lnTo>
                  <a:pt x="99482" y="158126"/>
                </a:lnTo>
                <a:lnTo>
                  <a:pt x="122253" y="140493"/>
                </a:lnTo>
                <a:lnTo>
                  <a:pt x="137618" y="114335"/>
                </a:lnTo>
                <a:lnTo>
                  <a:pt x="143255" y="82295"/>
                </a:lnTo>
                <a:lnTo>
                  <a:pt x="137618" y="50256"/>
                </a:lnTo>
                <a:lnTo>
                  <a:pt x="122253" y="24098"/>
                </a:lnTo>
                <a:lnTo>
                  <a:pt x="99482" y="6465"/>
                </a:lnTo>
                <a:lnTo>
                  <a:pt x="71627" y="0"/>
                </a:lnTo>
                <a:close/>
              </a:path>
            </a:pathLst>
          </a:custGeom>
          <a:solidFill>
            <a:srgbClr val="FD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64608" y="3624071"/>
            <a:ext cx="143510" cy="158750"/>
          </a:xfrm>
          <a:custGeom>
            <a:avLst/>
            <a:gdLst/>
            <a:ahLst/>
            <a:cxnLst/>
            <a:rect l="l" t="t" r="r" b="b"/>
            <a:pathLst>
              <a:path w="143510" h="158750">
                <a:moveTo>
                  <a:pt x="71627" y="0"/>
                </a:moveTo>
                <a:lnTo>
                  <a:pt x="43773" y="6221"/>
                </a:lnTo>
                <a:lnTo>
                  <a:pt x="21002" y="23193"/>
                </a:lnTo>
                <a:lnTo>
                  <a:pt x="5637" y="48381"/>
                </a:lnTo>
                <a:lnTo>
                  <a:pt x="0" y="79247"/>
                </a:lnTo>
                <a:lnTo>
                  <a:pt x="5637" y="110114"/>
                </a:lnTo>
                <a:lnTo>
                  <a:pt x="21002" y="135302"/>
                </a:lnTo>
                <a:lnTo>
                  <a:pt x="43773" y="152274"/>
                </a:lnTo>
                <a:lnTo>
                  <a:pt x="71627" y="158495"/>
                </a:lnTo>
                <a:lnTo>
                  <a:pt x="99482" y="152274"/>
                </a:lnTo>
                <a:lnTo>
                  <a:pt x="122253" y="135302"/>
                </a:lnTo>
                <a:lnTo>
                  <a:pt x="137618" y="110114"/>
                </a:lnTo>
                <a:lnTo>
                  <a:pt x="143255" y="79247"/>
                </a:lnTo>
                <a:lnTo>
                  <a:pt x="137618" y="48381"/>
                </a:lnTo>
                <a:lnTo>
                  <a:pt x="122253" y="23193"/>
                </a:lnTo>
                <a:lnTo>
                  <a:pt x="99482" y="6221"/>
                </a:lnTo>
                <a:lnTo>
                  <a:pt x="71627" y="0"/>
                </a:lnTo>
                <a:close/>
              </a:path>
            </a:pathLst>
          </a:custGeom>
          <a:solidFill>
            <a:srgbClr val="FD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64608" y="3625596"/>
            <a:ext cx="142240" cy="157480"/>
          </a:xfrm>
          <a:custGeom>
            <a:avLst/>
            <a:gdLst/>
            <a:ahLst/>
            <a:cxnLst/>
            <a:rect l="l" t="t" r="r" b="b"/>
            <a:pathLst>
              <a:path w="142239" h="157479">
                <a:moveTo>
                  <a:pt x="70865" y="0"/>
                </a:moveTo>
                <a:lnTo>
                  <a:pt x="43291" y="6173"/>
                </a:lnTo>
                <a:lnTo>
                  <a:pt x="20764" y="23002"/>
                </a:lnTo>
                <a:lnTo>
                  <a:pt x="5572" y="47952"/>
                </a:lnTo>
                <a:lnTo>
                  <a:pt x="0" y="78485"/>
                </a:lnTo>
                <a:lnTo>
                  <a:pt x="5572" y="109019"/>
                </a:lnTo>
                <a:lnTo>
                  <a:pt x="20764" y="133969"/>
                </a:lnTo>
                <a:lnTo>
                  <a:pt x="43291" y="150798"/>
                </a:lnTo>
                <a:lnTo>
                  <a:pt x="70865" y="156971"/>
                </a:lnTo>
                <a:lnTo>
                  <a:pt x="98440" y="150798"/>
                </a:lnTo>
                <a:lnTo>
                  <a:pt x="120967" y="133969"/>
                </a:lnTo>
                <a:lnTo>
                  <a:pt x="136159" y="109019"/>
                </a:lnTo>
                <a:lnTo>
                  <a:pt x="141731" y="78485"/>
                </a:lnTo>
                <a:lnTo>
                  <a:pt x="136159" y="47952"/>
                </a:lnTo>
                <a:lnTo>
                  <a:pt x="120967" y="23002"/>
                </a:lnTo>
                <a:lnTo>
                  <a:pt x="98440" y="6173"/>
                </a:lnTo>
                <a:lnTo>
                  <a:pt x="70865" y="0"/>
                </a:lnTo>
                <a:close/>
              </a:path>
            </a:pathLst>
          </a:custGeom>
          <a:solidFill>
            <a:srgbClr val="FDC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66132" y="3625596"/>
            <a:ext cx="140335" cy="155575"/>
          </a:xfrm>
          <a:custGeom>
            <a:avLst/>
            <a:gdLst/>
            <a:ahLst/>
            <a:cxnLst/>
            <a:rect l="l" t="t" r="r" b="b"/>
            <a:pathLst>
              <a:path w="140335" h="155575">
                <a:moveTo>
                  <a:pt x="70103" y="0"/>
                </a:moveTo>
                <a:lnTo>
                  <a:pt x="42808" y="6107"/>
                </a:lnTo>
                <a:lnTo>
                  <a:pt x="20526" y="22764"/>
                </a:lnTo>
                <a:lnTo>
                  <a:pt x="5506" y="47470"/>
                </a:lnTo>
                <a:lnTo>
                  <a:pt x="0" y="77723"/>
                </a:lnTo>
                <a:lnTo>
                  <a:pt x="5506" y="107977"/>
                </a:lnTo>
                <a:lnTo>
                  <a:pt x="20526" y="132683"/>
                </a:lnTo>
                <a:lnTo>
                  <a:pt x="42808" y="149340"/>
                </a:lnTo>
                <a:lnTo>
                  <a:pt x="70103" y="155447"/>
                </a:lnTo>
                <a:lnTo>
                  <a:pt x="97399" y="149340"/>
                </a:lnTo>
                <a:lnTo>
                  <a:pt x="119681" y="132683"/>
                </a:lnTo>
                <a:lnTo>
                  <a:pt x="134701" y="107977"/>
                </a:lnTo>
                <a:lnTo>
                  <a:pt x="140207" y="77723"/>
                </a:lnTo>
                <a:lnTo>
                  <a:pt x="134701" y="47470"/>
                </a:lnTo>
                <a:lnTo>
                  <a:pt x="119681" y="22764"/>
                </a:lnTo>
                <a:lnTo>
                  <a:pt x="97399" y="6107"/>
                </a:lnTo>
                <a:lnTo>
                  <a:pt x="70103" y="0"/>
                </a:lnTo>
                <a:close/>
              </a:path>
            </a:pathLst>
          </a:custGeom>
          <a:solidFill>
            <a:srgbClr val="FD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6132" y="3625596"/>
            <a:ext cx="137160" cy="154305"/>
          </a:xfrm>
          <a:custGeom>
            <a:avLst/>
            <a:gdLst/>
            <a:ahLst/>
            <a:cxnLst/>
            <a:rect l="l" t="t" r="r" b="b"/>
            <a:pathLst>
              <a:path w="137160" h="154304">
                <a:moveTo>
                  <a:pt x="68579" y="0"/>
                </a:moveTo>
                <a:lnTo>
                  <a:pt x="41898" y="6042"/>
                </a:lnTo>
                <a:lnTo>
                  <a:pt x="20097" y="22526"/>
                </a:lnTo>
                <a:lnTo>
                  <a:pt x="5393" y="46988"/>
                </a:lnTo>
                <a:lnTo>
                  <a:pt x="0" y="76961"/>
                </a:lnTo>
                <a:lnTo>
                  <a:pt x="5393" y="106935"/>
                </a:lnTo>
                <a:lnTo>
                  <a:pt x="20097" y="131397"/>
                </a:lnTo>
                <a:lnTo>
                  <a:pt x="41898" y="147881"/>
                </a:lnTo>
                <a:lnTo>
                  <a:pt x="68579" y="153923"/>
                </a:lnTo>
                <a:lnTo>
                  <a:pt x="95261" y="147881"/>
                </a:lnTo>
                <a:lnTo>
                  <a:pt x="117062" y="131397"/>
                </a:lnTo>
                <a:lnTo>
                  <a:pt x="131766" y="106935"/>
                </a:lnTo>
                <a:lnTo>
                  <a:pt x="137159" y="76961"/>
                </a:lnTo>
                <a:lnTo>
                  <a:pt x="131766" y="46988"/>
                </a:lnTo>
                <a:lnTo>
                  <a:pt x="117062" y="22526"/>
                </a:lnTo>
                <a:lnTo>
                  <a:pt x="95261" y="6042"/>
                </a:lnTo>
                <a:lnTo>
                  <a:pt x="68579" y="0"/>
                </a:lnTo>
                <a:close/>
              </a:path>
            </a:pathLst>
          </a:custGeom>
          <a:solidFill>
            <a:srgbClr val="FD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67655" y="3627120"/>
            <a:ext cx="134620" cy="152400"/>
          </a:xfrm>
          <a:custGeom>
            <a:avLst/>
            <a:gdLst/>
            <a:ahLst/>
            <a:cxnLst/>
            <a:rect l="l" t="t" r="r" b="b"/>
            <a:pathLst>
              <a:path w="134620" h="152400">
                <a:moveTo>
                  <a:pt x="67056" y="0"/>
                </a:moveTo>
                <a:lnTo>
                  <a:pt x="40933" y="5994"/>
                </a:lnTo>
                <a:lnTo>
                  <a:pt x="19621" y="22336"/>
                </a:lnTo>
                <a:lnTo>
                  <a:pt x="5262" y="46559"/>
                </a:lnTo>
                <a:lnTo>
                  <a:pt x="0" y="76199"/>
                </a:lnTo>
                <a:lnTo>
                  <a:pt x="5262" y="105840"/>
                </a:lnTo>
                <a:lnTo>
                  <a:pt x="19621" y="130063"/>
                </a:lnTo>
                <a:lnTo>
                  <a:pt x="40933" y="146405"/>
                </a:lnTo>
                <a:lnTo>
                  <a:pt x="67056" y="152399"/>
                </a:lnTo>
                <a:lnTo>
                  <a:pt x="93178" y="146405"/>
                </a:lnTo>
                <a:lnTo>
                  <a:pt x="114490" y="130063"/>
                </a:lnTo>
                <a:lnTo>
                  <a:pt x="128849" y="105840"/>
                </a:lnTo>
                <a:lnTo>
                  <a:pt x="134112" y="76199"/>
                </a:lnTo>
                <a:lnTo>
                  <a:pt x="128849" y="46559"/>
                </a:lnTo>
                <a:lnTo>
                  <a:pt x="114490" y="22336"/>
                </a:lnTo>
                <a:lnTo>
                  <a:pt x="93178" y="5994"/>
                </a:lnTo>
                <a:lnTo>
                  <a:pt x="67056" y="0"/>
                </a:lnTo>
                <a:close/>
              </a:path>
            </a:pathLst>
          </a:custGeom>
          <a:solidFill>
            <a:srgbClr val="FD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70703" y="3628644"/>
            <a:ext cx="131445" cy="151130"/>
          </a:xfrm>
          <a:custGeom>
            <a:avLst/>
            <a:gdLst/>
            <a:ahLst/>
            <a:cxnLst/>
            <a:rect l="l" t="t" r="r" b="b"/>
            <a:pathLst>
              <a:path w="131445" h="151129">
                <a:moveTo>
                  <a:pt x="65532" y="0"/>
                </a:moveTo>
                <a:lnTo>
                  <a:pt x="40022" y="5929"/>
                </a:lnTo>
                <a:lnTo>
                  <a:pt x="19192" y="22097"/>
                </a:lnTo>
                <a:lnTo>
                  <a:pt x="5149" y="46077"/>
                </a:lnTo>
                <a:lnTo>
                  <a:pt x="0" y="75437"/>
                </a:lnTo>
                <a:lnTo>
                  <a:pt x="5149" y="104798"/>
                </a:lnTo>
                <a:lnTo>
                  <a:pt x="19192" y="128777"/>
                </a:lnTo>
                <a:lnTo>
                  <a:pt x="40022" y="144946"/>
                </a:lnTo>
                <a:lnTo>
                  <a:pt x="65532" y="150875"/>
                </a:lnTo>
                <a:lnTo>
                  <a:pt x="91041" y="144946"/>
                </a:lnTo>
                <a:lnTo>
                  <a:pt x="111871" y="128777"/>
                </a:lnTo>
                <a:lnTo>
                  <a:pt x="125914" y="104798"/>
                </a:lnTo>
                <a:lnTo>
                  <a:pt x="131063" y="75437"/>
                </a:lnTo>
                <a:lnTo>
                  <a:pt x="125914" y="46077"/>
                </a:lnTo>
                <a:lnTo>
                  <a:pt x="111871" y="22097"/>
                </a:lnTo>
                <a:lnTo>
                  <a:pt x="91041" y="5929"/>
                </a:lnTo>
                <a:lnTo>
                  <a:pt x="65532" y="0"/>
                </a:lnTo>
                <a:close/>
              </a:path>
            </a:pathLst>
          </a:custGeom>
          <a:solidFill>
            <a:srgbClr val="FD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70703" y="3628644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64770" y="0"/>
                </a:moveTo>
                <a:lnTo>
                  <a:pt x="39540" y="5863"/>
                </a:lnTo>
                <a:lnTo>
                  <a:pt x="18954" y="21859"/>
                </a:lnTo>
                <a:lnTo>
                  <a:pt x="5083" y="45594"/>
                </a:lnTo>
                <a:lnTo>
                  <a:pt x="0" y="74675"/>
                </a:lnTo>
                <a:lnTo>
                  <a:pt x="5083" y="103757"/>
                </a:lnTo>
                <a:lnTo>
                  <a:pt x="18954" y="127492"/>
                </a:lnTo>
                <a:lnTo>
                  <a:pt x="39540" y="143488"/>
                </a:lnTo>
                <a:lnTo>
                  <a:pt x="64770" y="149351"/>
                </a:lnTo>
                <a:lnTo>
                  <a:pt x="89999" y="143488"/>
                </a:lnTo>
                <a:lnTo>
                  <a:pt x="110585" y="127492"/>
                </a:lnTo>
                <a:lnTo>
                  <a:pt x="124456" y="103757"/>
                </a:lnTo>
                <a:lnTo>
                  <a:pt x="129540" y="74675"/>
                </a:lnTo>
                <a:lnTo>
                  <a:pt x="124456" y="45594"/>
                </a:lnTo>
                <a:lnTo>
                  <a:pt x="110585" y="21859"/>
                </a:lnTo>
                <a:lnTo>
                  <a:pt x="89999" y="5863"/>
                </a:lnTo>
                <a:lnTo>
                  <a:pt x="64770" y="0"/>
                </a:lnTo>
                <a:close/>
              </a:path>
            </a:pathLst>
          </a:custGeom>
          <a:solidFill>
            <a:srgbClr val="F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72228" y="3631691"/>
            <a:ext cx="128270" cy="144780"/>
          </a:xfrm>
          <a:custGeom>
            <a:avLst/>
            <a:gdLst/>
            <a:ahLst/>
            <a:cxnLst/>
            <a:rect l="l" t="t" r="r" b="b"/>
            <a:pathLst>
              <a:path w="128270" h="144779">
                <a:moveTo>
                  <a:pt x="64008" y="0"/>
                </a:moveTo>
                <a:lnTo>
                  <a:pt x="39112" y="5685"/>
                </a:lnTo>
                <a:lnTo>
                  <a:pt x="18764" y="21193"/>
                </a:lnTo>
                <a:lnTo>
                  <a:pt x="5036" y="44201"/>
                </a:lnTo>
                <a:lnTo>
                  <a:pt x="0" y="72389"/>
                </a:lnTo>
                <a:lnTo>
                  <a:pt x="5036" y="100578"/>
                </a:lnTo>
                <a:lnTo>
                  <a:pt x="18764" y="123586"/>
                </a:lnTo>
                <a:lnTo>
                  <a:pt x="39112" y="139094"/>
                </a:lnTo>
                <a:lnTo>
                  <a:pt x="64008" y="144779"/>
                </a:lnTo>
                <a:lnTo>
                  <a:pt x="88903" y="139094"/>
                </a:lnTo>
                <a:lnTo>
                  <a:pt x="109251" y="123586"/>
                </a:lnTo>
                <a:lnTo>
                  <a:pt x="122979" y="100578"/>
                </a:lnTo>
                <a:lnTo>
                  <a:pt x="128016" y="72389"/>
                </a:lnTo>
                <a:lnTo>
                  <a:pt x="122979" y="44201"/>
                </a:lnTo>
                <a:lnTo>
                  <a:pt x="109251" y="21193"/>
                </a:lnTo>
                <a:lnTo>
                  <a:pt x="88903" y="5685"/>
                </a:lnTo>
                <a:lnTo>
                  <a:pt x="64008" y="0"/>
                </a:lnTo>
                <a:close/>
              </a:path>
            </a:pathLst>
          </a:custGeom>
          <a:solidFill>
            <a:srgbClr val="FD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2228" y="3633215"/>
            <a:ext cx="127000" cy="143510"/>
          </a:xfrm>
          <a:custGeom>
            <a:avLst/>
            <a:gdLst/>
            <a:ahLst/>
            <a:cxnLst/>
            <a:rect l="l" t="t" r="r" b="b"/>
            <a:pathLst>
              <a:path w="127000" h="143510">
                <a:moveTo>
                  <a:pt x="63246" y="0"/>
                </a:moveTo>
                <a:lnTo>
                  <a:pt x="38629" y="5637"/>
                </a:lnTo>
                <a:lnTo>
                  <a:pt x="18526" y="21002"/>
                </a:lnTo>
                <a:lnTo>
                  <a:pt x="4970" y="43773"/>
                </a:lnTo>
                <a:lnTo>
                  <a:pt x="0" y="71627"/>
                </a:lnTo>
                <a:lnTo>
                  <a:pt x="4970" y="99482"/>
                </a:lnTo>
                <a:lnTo>
                  <a:pt x="18526" y="122253"/>
                </a:lnTo>
                <a:lnTo>
                  <a:pt x="38629" y="137618"/>
                </a:lnTo>
                <a:lnTo>
                  <a:pt x="63246" y="143255"/>
                </a:lnTo>
                <a:lnTo>
                  <a:pt x="87862" y="137618"/>
                </a:lnTo>
                <a:lnTo>
                  <a:pt x="107965" y="122253"/>
                </a:lnTo>
                <a:lnTo>
                  <a:pt x="121521" y="99482"/>
                </a:lnTo>
                <a:lnTo>
                  <a:pt x="126492" y="71627"/>
                </a:lnTo>
                <a:lnTo>
                  <a:pt x="121521" y="43773"/>
                </a:lnTo>
                <a:lnTo>
                  <a:pt x="107965" y="21002"/>
                </a:lnTo>
                <a:lnTo>
                  <a:pt x="87862" y="5637"/>
                </a:lnTo>
                <a:lnTo>
                  <a:pt x="63246" y="0"/>
                </a:lnTo>
                <a:close/>
              </a:path>
            </a:pathLst>
          </a:custGeom>
          <a:solidFill>
            <a:srgbClr val="FD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73752" y="3633215"/>
            <a:ext cx="125095" cy="140335"/>
          </a:xfrm>
          <a:custGeom>
            <a:avLst/>
            <a:gdLst/>
            <a:ahLst/>
            <a:cxnLst/>
            <a:rect l="l" t="t" r="r" b="b"/>
            <a:pathLst>
              <a:path w="125095" h="140335">
                <a:moveTo>
                  <a:pt x="62484" y="0"/>
                </a:moveTo>
                <a:lnTo>
                  <a:pt x="38147" y="5506"/>
                </a:lnTo>
                <a:lnTo>
                  <a:pt x="18287" y="20526"/>
                </a:lnTo>
                <a:lnTo>
                  <a:pt x="4905" y="42808"/>
                </a:lnTo>
                <a:lnTo>
                  <a:pt x="0" y="70103"/>
                </a:lnTo>
                <a:lnTo>
                  <a:pt x="4905" y="97399"/>
                </a:lnTo>
                <a:lnTo>
                  <a:pt x="18288" y="119681"/>
                </a:lnTo>
                <a:lnTo>
                  <a:pt x="38147" y="134701"/>
                </a:lnTo>
                <a:lnTo>
                  <a:pt x="62484" y="140207"/>
                </a:lnTo>
                <a:lnTo>
                  <a:pt x="86820" y="134701"/>
                </a:lnTo>
                <a:lnTo>
                  <a:pt x="106679" y="119681"/>
                </a:lnTo>
                <a:lnTo>
                  <a:pt x="120062" y="97399"/>
                </a:lnTo>
                <a:lnTo>
                  <a:pt x="124968" y="70103"/>
                </a:lnTo>
                <a:lnTo>
                  <a:pt x="120062" y="42808"/>
                </a:lnTo>
                <a:lnTo>
                  <a:pt x="106680" y="20526"/>
                </a:lnTo>
                <a:lnTo>
                  <a:pt x="86820" y="5506"/>
                </a:lnTo>
                <a:lnTo>
                  <a:pt x="62484" y="0"/>
                </a:lnTo>
                <a:close/>
              </a:path>
            </a:pathLst>
          </a:custGeom>
          <a:solidFill>
            <a:srgbClr val="F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75276" y="3634740"/>
            <a:ext cx="123825" cy="137160"/>
          </a:xfrm>
          <a:custGeom>
            <a:avLst/>
            <a:gdLst/>
            <a:ahLst/>
            <a:cxnLst/>
            <a:rect l="l" t="t" r="r" b="b"/>
            <a:pathLst>
              <a:path w="123825" h="137160">
                <a:moveTo>
                  <a:pt x="61722" y="0"/>
                </a:moveTo>
                <a:lnTo>
                  <a:pt x="37719" y="5393"/>
                </a:lnTo>
                <a:lnTo>
                  <a:pt x="18097" y="20097"/>
                </a:lnTo>
                <a:lnTo>
                  <a:pt x="4857" y="41898"/>
                </a:lnTo>
                <a:lnTo>
                  <a:pt x="0" y="68580"/>
                </a:lnTo>
                <a:lnTo>
                  <a:pt x="4857" y="95261"/>
                </a:lnTo>
                <a:lnTo>
                  <a:pt x="18097" y="117062"/>
                </a:lnTo>
                <a:lnTo>
                  <a:pt x="37719" y="131766"/>
                </a:lnTo>
                <a:lnTo>
                  <a:pt x="61722" y="137160"/>
                </a:lnTo>
                <a:lnTo>
                  <a:pt x="85725" y="131766"/>
                </a:lnTo>
                <a:lnTo>
                  <a:pt x="105346" y="117062"/>
                </a:lnTo>
                <a:lnTo>
                  <a:pt x="118586" y="95261"/>
                </a:lnTo>
                <a:lnTo>
                  <a:pt x="123444" y="68580"/>
                </a:lnTo>
                <a:lnTo>
                  <a:pt x="118586" y="41898"/>
                </a:lnTo>
                <a:lnTo>
                  <a:pt x="105346" y="20097"/>
                </a:lnTo>
                <a:lnTo>
                  <a:pt x="85725" y="5393"/>
                </a:lnTo>
                <a:lnTo>
                  <a:pt x="61722" y="0"/>
                </a:lnTo>
                <a:close/>
              </a:path>
            </a:pathLst>
          </a:custGeom>
          <a:solidFill>
            <a:srgbClr val="FD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75276" y="3634740"/>
            <a:ext cx="120650" cy="135890"/>
          </a:xfrm>
          <a:custGeom>
            <a:avLst/>
            <a:gdLst/>
            <a:ahLst/>
            <a:cxnLst/>
            <a:rect l="l" t="t" r="r" b="b"/>
            <a:pathLst>
              <a:path w="120650" h="135889">
                <a:moveTo>
                  <a:pt x="60198" y="0"/>
                </a:moveTo>
                <a:lnTo>
                  <a:pt x="36754" y="5328"/>
                </a:lnTo>
                <a:lnTo>
                  <a:pt x="17621" y="19859"/>
                </a:lnTo>
                <a:lnTo>
                  <a:pt x="4726" y="41415"/>
                </a:lnTo>
                <a:lnTo>
                  <a:pt x="0" y="67818"/>
                </a:lnTo>
                <a:lnTo>
                  <a:pt x="4726" y="94220"/>
                </a:lnTo>
                <a:lnTo>
                  <a:pt x="17621" y="115776"/>
                </a:lnTo>
                <a:lnTo>
                  <a:pt x="36754" y="130307"/>
                </a:lnTo>
                <a:lnTo>
                  <a:pt x="60198" y="135636"/>
                </a:lnTo>
                <a:lnTo>
                  <a:pt x="83641" y="130307"/>
                </a:lnTo>
                <a:lnTo>
                  <a:pt x="102774" y="115776"/>
                </a:lnTo>
                <a:lnTo>
                  <a:pt x="115669" y="94220"/>
                </a:lnTo>
                <a:lnTo>
                  <a:pt x="120396" y="67818"/>
                </a:lnTo>
                <a:lnTo>
                  <a:pt x="115669" y="41415"/>
                </a:lnTo>
                <a:lnTo>
                  <a:pt x="102774" y="19859"/>
                </a:lnTo>
                <a:lnTo>
                  <a:pt x="83641" y="5328"/>
                </a:lnTo>
                <a:lnTo>
                  <a:pt x="60198" y="0"/>
                </a:lnTo>
                <a:close/>
              </a:path>
            </a:pathLst>
          </a:custGeom>
          <a:solidFill>
            <a:srgbClr val="FD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75276" y="3636264"/>
            <a:ext cx="120650" cy="134620"/>
          </a:xfrm>
          <a:custGeom>
            <a:avLst/>
            <a:gdLst/>
            <a:ahLst/>
            <a:cxnLst/>
            <a:rect l="l" t="t" r="r" b="b"/>
            <a:pathLst>
              <a:path w="120650" h="134620">
                <a:moveTo>
                  <a:pt x="60198" y="0"/>
                </a:moveTo>
                <a:lnTo>
                  <a:pt x="36754" y="5262"/>
                </a:lnTo>
                <a:lnTo>
                  <a:pt x="17621" y="19621"/>
                </a:lnTo>
                <a:lnTo>
                  <a:pt x="4726" y="40933"/>
                </a:lnTo>
                <a:lnTo>
                  <a:pt x="0" y="67056"/>
                </a:lnTo>
                <a:lnTo>
                  <a:pt x="4726" y="93178"/>
                </a:lnTo>
                <a:lnTo>
                  <a:pt x="17621" y="114490"/>
                </a:lnTo>
                <a:lnTo>
                  <a:pt x="36754" y="128849"/>
                </a:lnTo>
                <a:lnTo>
                  <a:pt x="60198" y="134112"/>
                </a:lnTo>
                <a:lnTo>
                  <a:pt x="83641" y="128849"/>
                </a:lnTo>
                <a:lnTo>
                  <a:pt x="102774" y="114490"/>
                </a:lnTo>
                <a:lnTo>
                  <a:pt x="115669" y="93178"/>
                </a:lnTo>
                <a:lnTo>
                  <a:pt x="120396" y="67056"/>
                </a:lnTo>
                <a:lnTo>
                  <a:pt x="115669" y="40933"/>
                </a:lnTo>
                <a:lnTo>
                  <a:pt x="102774" y="19621"/>
                </a:lnTo>
                <a:lnTo>
                  <a:pt x="83641" y="5262"/>
                </a:lnTo>
                <a:lnTo>
                  <a:pt x="60198" y="0"/>
                </a:lnTo>
                <a:close/>
              </a:path>
            </a:pathLst>
          </a:custGeom>
          <a:solidFill>
            <a:srgbClr val="FD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5276" y="3636264"/>
            <a:ext cx="119380" cy="132715"/>
          </a:xfrm>
          <a:custGeom>
            <a:avLst/>
            <a:gdLst/>
            <a:ahLst/>
            <a:cxnLst/>
            <a:rect l="l" t="t" r="r" b="b"/>
            <a:pathLst>
              <a:path w="119379" h="132714">
                <a:moveTo>
                  <a:pt x="59436" y="0"/>
                </a:moveTo>
                <a:lnTo>
                  <a:pt x="36325" y="5214"/>
                </a:lnTo>
                <a:lnTo>
                  <a:pt x="17430" y="19431"/>
                </a:lnTo>
                <a:lnTo>
                  <a:pt x="4679" y="40505"/>
                </a:lnTo>
                <a:lnTo>
                  <a:pt x="0" y="66293"/>
                </a:lnTo>
                <a:lnTo>
                  <a:pt x="4679" y="92082"/>
                </a:lnTo>
                <a:lnTo>
                  <a:pt x="17430" y="113156"/>
                </a:lnTo>
                <a:lnTo>
                  <a:pt x="36325" y="127373"/>
                </a:lnTo>
                <a:lnTo>
                  <a:pt x="59436" y="132587"/>
                </a:lnTo>
                <a:lnTo>
                  <a:pt x="82546" y="127373"/>
                </a:lnTo>
                <a:lnTo>
                  <a:pt x="101441" y="113156"/>
                </a:lnTo>
                <a:lnTo>
                  <a:pt x="114192" y="92082"/>
                </a:lnTo>
                <a:lnTo>
                  <a:pt x="118872" y="66293"/>
                </a:lnTo>
                <a:lnTo>
                  <a:pt x="114192" y="40505"/>
                </a:lnTo>
                <a:lnTo>
                  <a:pt x="101441" y="19431"/>
                </a:lnTo>
                <a:lnTo>
                  <a:pt x="82546" y="5214"/>
                </a:lnTo>
                <a:lnTo>
                  <a:pt x="59436" y="0"/>
                </a:lnTo>
                <a:close/>
              </a:path>
            </a:pathLst>
          </a:custGeom>
          <a:solidFill>
            <a:srgbClr val="FD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78323" y="3637788"/>
            <a:ext cx="114300" cy="131445"/>
          </a:xfrm>
          <a:custGeom>
            <a:avLst/>
            <a:gdLst/>
            <a:ahLst/>
            <a:cxnLst/>
            <a:rect l="l" t="t" r="r" b="b"/>
            <a:pathLst>
              <a:path w="114300" h="131445">
                <a:moveTo>
                  <a:pt x="57150" y="0"/>
                </a:moveTo>
                <a:lnTo>
                  <a:pt x="34879" y="5149"/>
                </a:lnTo>
                <a:lnTo>
                  <a:pt x="16716" y="19192"/>
                </a:lnTo>
                <a:lnTo>
                  <a:pt x="4482" y="40022"/>
                </a:lnTo>
                <a:lnTo>
                  <a:pt x="0" y="65531"/>
                </a:lnTo>
                <a:lnTo>
                  <a:pt x="4482" y="91041"/>
                </a:lnTo>
                <a:lnTo>
                  <a:pt x="16716" y="111871"/>
                </a:lnTo>
                <a:lnTo>
                  <a:pt x="34879" y="125914"/>
                </a:lnTo>
                <a:lnTo>
                  <a:pt x="57150" y="131063"/>
                </a:lnTo>
                <a:lnTo>
                  <a:pt x="79420" y="125914"/>
                </a:lnTo>
                <a:lnTo>
                  <a:pt x="97583" y="111871"/>
                </a:lnTo>
                <a:lnTo>
                  <a:pt x="109817" y="91041"/>
                </a:lnTo>
                <a:lnTo>
                  <a:pt x="114300" y="65531"/>
                </a:lnTo>
                <a:lnTo>
                  <a:pt x="109817" y="40022"/>
                </a:lnTo>
                <a:lnTo>
                  <a:pt x="97583" y="19192"/>
                </a:lnTo>
                <a:lnTo>
                  <a:pt x="79420" y="5149"/>
                </a:lnTo>
                <a:lnTo>
                  <a:pt x="57150" y="0"/>
                </a:lnTo>
                <a:close/>
              </a:path>
            </a:pathLst>
          </a:custGeom>
          <a:solidFill>
            <a:srgbClr val="FDA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79847" y="3640835"/>
            <a:ext cx="113030" cy="128270"/>
          </a:xfrm>
          <a:custGeom>
            <a:avLst/>
            <a:gdLst/>
            <a:ahLst/>
            <a:cxnLst/>
            <a:rect l="l" t="t" r="r" b="b"/>
            <a:pathLst>
              <a:path w="113029" h="128270">
                <a:moveTo>
                  <a:pt x="56387" y="0"/>
                </a:moveTo>
                <a:lnTo>
                  <a:pt x="34450" y="5036"/>
                </a:lnTo>
                <a:lnTo>
                  <a:pt x="16525" y="18764"/>
                </a:lnTo>
                <a:lnTo>
                  <a:pt x="4435" y="39112"/>
                </a:lnTo>
                <a:lnTo>
                  <a:pt x="0" y="64007"/>
                </a:lnTo>
                <a:lnTo>
                  <a:pt x="4435" y="88903"/>
                </a:lnTo>
                <a:lnTo>
                  <a:pt x="16525" y="109251"/>
                </a:lnTo>
                <a:lnTo>
                  <a:pt x="34450" y="122979"/>
                </a:lnTo>
                <a:lnTo>
                  <a:pt x="56387" y="128015"/>
                </a:lnTo>
                <a:lnTo>
                  <a:pt x="78325" y="122979"/>
                </a:lnTo>
                <a:lnTo>
                  <a:pt x="96250" y="109251"/>
                </a:lnTo>
                <a:lnTo>
                  <a:pt x="108340" y="88903"/>
                </a:lnTo>
                <a:lnTo>
                  <a:pt x="112775" y="64007"/>
                </a:lnTo>
                <a:lnTo>
                  <a:pt x="108340" y="39112"/>
                </a:lnTo>
                <a:lnTo>
                  <a:pt x="96250" y="18764"/>
                </a:lnTo>
                <a:lnTo>
                  <a:pt x="78325" y="5036"/>
                </a:lnTo>
                <a:lnTo>
                  <a:pt x="56387" y="0"/>
                </a:lnTo>
                <a:close/>
              </a:path>
            </a:pathLst>
          </a:custGeom>
          <a:solidFill>
            <a:srgbClr val="FDA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79847" y="3642359"/>
            <a:ext cx="111760" cy="123825"/>
          </a:xfrm>
          <a:custGeom>
            <a:avLst/>
            <a:gdLst/>
            <a:ahLst/>
            <a:cxnLst/>
            <a:rect l="l" t="t" r="r" b="b"/>
            <a:pathLst>
              <a:path w="111760" h="123825">
                <a:moveTo>
                  <a:pt x="55625" y="0"/>
                </a:moveTo>
                <a:lnTo>
                  <a:pt x="33968" y="4857"/>
                </a:lnTo>
                <a:lnTo>
                  <a:pt x="16287" y="18097"/>
                </a:lnTo>
                <a:lnTo>
                  <a:pt x="4369" y="37718"/>
                </a:lnTo>
                <a:lnTo>
                  <a:pt x="0" y="61721"/>
                </a:lnTo>
                <a:lnTo>
                  <a:pt x="4369" y="85725"/>
                </a:lnTo>
                <a:lnTo>
                  <a:pt x="16287" y="105346"/>
                </a:lnTo>
                <a:lnTo>
                  <a:pt x="33968" y="118586"/>
                </a:lnTo>
                <a:lnTo>
                  <a:pt x="55625" y="123443"/>
                </a:lnTo>
                <a:lnTo>
                  <a:pt x="77283" y="118586"/>
                </a:lnTo>
                <a:lnTo>
                  <a:pt x="94964" y="105346"/>
                </a:lnTo>
                <a:lnTo>
                  <a:pt x="106882" y="85725"/>
                </a:lnTo>
                <a:lnTo>
                  <a:pt x="111251" y="61721"/>
                </a:lnTo>
                <a:lnTo>
                  <a:pt x="106882" y="37718"/>
                </a:lnTo>
                <a:lnTo>
                  <a:pt x="94964" y="18097"/>
                </a:lnTo>
                <a:lnTo>
                  <a:pt x="77283" y="4857"/>
                </a:lnTo>
                <a:lnTo>
                  <a:pt x="55625" y="0"/>
                </a:lnTo>
                <a:close/>
              </a:path>
            </a:pathLst>
          </a:custGeom>
          <a:solidFill>
            <a:srgbClr val="FD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81371" y="3642359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20">
                <a:moveTo>
                  <a:pt x="54863" y="0"/>
                </a:moveTo>
                <a:lnTo>
                  <a:pt x="33486" y="4792"/>
                </a:lnTo>
                <a:lnTo>
                  <a:pt x="16049" y="17859"/>
                </a:lnTo>
                <a:lnTo>
                  <a:pt x="4304" y="37236"/>
                </a:lnTo>
                <a:lnTo>
                  <a:pt x="0" y="60959"/>
                </a:lnTo>
                <a:lnTo>
                  <a:pt x="4304" y="84683"/>
                </a:lnTo>
                <a:lnTo>
                  <a:pt x="16049" y="104060"/>
                </a:lnTo>
                <a:lnTo>
                  <a:pt x="33486" y="117127"/>
                </a:lnTo>
                <a:lnTo>
                  <a:pt x="54863" y="121919"/>
                </a:lnTo>
                <a:lnTo>
                  <a:pt x="76241" y="117127"/>
                </a:lnTo>
                <a:lnTo>
                  <a:pt x="93678" y="104060"/>
                </a:lnTo>
                <a:lnTo>
                  <a:pt x="105423" y="84683"/>
                </a:lnTo>
                <a:lnTo>
                  <a:pt x="109727" y="60959"/>
                </a:lnTo>
                <a:lnTo>
                  <a:pt x="105423" y="37236"/>
                </a:lnTo>
                <a:lnTo>
                  <a:pt x="93678" y="17859"/>
                </a:lnTo>
                <a:lnTo>
                  <a:pt x="76241" y="4792"/>
                </a:lnTo>
                <a:lnTo>
                  <a:pt x="54863" y="0"/>
                </a:lnTo>
                <a:close/>
              </a:path>
            </a:pathLst>
          </a:custGeom>
          <a:solidFill>
            <a:srgbClr val="FD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81371" y="3643884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79">
                <a:moveTo>
                  <a:pt x="53339" y="0"/>
                </a:moveTo>
                <a:lnTo>
                  <a:pt x="32575" y="4679"/>
                </a:lnTo>
                <a:lnTo>
                  <a:pt x="15620" y="17430"/>
                </a:lnTo>
                <a:lnTo>
                  <a:pt x="4190" y="36325"/>
                </a:lnTo>
                <a:lnTo>
                  <a:pt x="0" y="59436"/>
                </a:lnTo>
                <a:lnTo>
                  <a:pt x="4191" y="82546"/>
                </a:lnTo>
                <a:lnTo>
                  <a:pt x="15621" y="101441"/>
                </a:lnTo>
                <a:lnTo>
                  <a:pt x="32575" y="114192"/>
                </a:lnTo>
                <a:lnTo>
                  <a:pt x="53339" y="118872"/>
                </a:lnTo>
                <a:lnTo>
                  <a:pt x="74104" y="114192"/>
                </a:lnTo>
                <a:lnTo>
                  <a:pt x="91059" y="101441"/>
                </a:lnTo>
                <a:lnTo>
                  <a:pt x="102488" y="82546"/>
                </a:lnTo>
                <a:lnTo>
                  <a:pt x="106679" y="59436"/>
                </a:lnTo>
                <a:lnTo>
                  <a:pt x="102488" y="36325"/>
                </a:lnTo>
                <a:lnTo>
                  <a:pt x="91058" y="17430"/>
                </a:lnTo>
                <a:lnTo>
                  <a:pt x="74104" y="4679"/>
                </a:lnTo>
                <a:lnTo>
                  <a:pt x="53339" y="0"/>
                </a:lnTo>
                <a:close/>
              </a:path>
            </a:pathLst>
          </a:custGeom>
          <a:solidFill>
            <a:srgbClr val="FD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84420" y="3643884"/>
            <a:ext cx="104139" cy="119380"/>
          </a:xfrm>
          <a:custGeom>
            <a:avLst/>
            <a:gdLst/>
            <a:ahLst/>
            <a:cxnLst/>
            <a:rect l="l" t="t" r="r" b="b"/>
            <a:pathLst>
              <a:path w="104139" h="119379">
                <a:moveTo>
                  <a:pt x="51815" y="0"/>
                </a:moveTo>
                <a:lnTo>
                  <a:pt x="31664" y="4679"/>
                </a:lnTo>
                <a:lnTo>
                  <a:pt x="15192" y="17430"/>
                </a:lnTo>
                <a:lnTo>
                  <a:pt x="4077" y="36325"/>
                </a:lnTo>
                <a:lnTo>
                  <a:pt x="0" y="59436"/>
                </a:lnTo>
                <a:lnTo>
                  <a:pt x="4077" y="82546"/>
                </a:lnTo>
                <a:lnTo>
                  <a:pt x="15192" y="101441"/>
                </a:lnTo>
                <a:lnTo>
                  <a:pt x="31664" y="114192"/>
                </a:lnTo>
                <a:lnTo>
                  <a:pt x="51815" y="118872"/>
                </a:lnTo>
                <a:lnTo>
                  <a:pt x="71967" y="114192"/>
                </a:lnTo>
                <a:lnTo>
                  <a:pt x="88439" y="101441"/>
                </a:lnTo>
                <a:lnTo>
                  <a:pt x="99554" y="82546"/>
                </a:lnTo>
                <a:lnTo>
                  <a:pt x="103631" y="59436"/>
                </a:lnTo>
                <a:lnTo>
                  <a:pt x="99554" y="36325"/>
                </a:lnTo>
                <a:lnTo>
                  <a:pt x="88439" y="17430"/>
                </a:lnTo>
                <a:lnTo>
                  <a:pt x="71967" y="4679"/>
                </a:lnTo>
                <a:lnTo>
                  <a:pt x="51815" y="0"/>
                </a:lnTo>
                <a:close/>
              </a:path>
            </a:pathLst>
          </a:custGeom>
          <a:solidFill>
            <a:srgbClr val="FD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85944" y="3643884"/>
            <a:ext cx="102235" cy="117475"/>
          </a:xfrm>
          <a:custGeom>
            <a:avLst/>
            <a:gdLst/>
            <a:ahLst/>
            <a:cxnLst/>
            <a:rect l="l" t="t" r="r" b="b"/>
            <a:pathLst>
              <a:path w="102235" h="117475">
                <a:moveTo>
                  <a:pt x="51053" y="0"/>
                </a:moveTo>
                <a:lnTo>
                  <a:pt x="31182" y="4613"/>
                </a:lnTo>
                <a:lnTo>
                  <a:pt x="14954" y="17192"/>
                </a:lnTo>
                <a:lnTo>
                  <a:pt x="4012" y="35843"/>
                </a:lnTo>
                <a:lnTo>
                  <a:pt x="0" y="58674"/>
                </a:lnTo>
                <a:lnTo>
                  <a:pt x="4012" y="81504"/>
                </a:lnTo>
                <a:lnTo>
                  <a:pt x="14954" y="100155"/>
                </a:lnTo>
                <a:lnTo>
                  <a:pt x="31182" y="112734"/>
                </a:lnTo>
                <a:lnTo>
                  <a:pt x="51053" y="117348"/>
                </a:lnTo>
                <a:lnTo>
                  <a:pt x="70925" y="112734"/>
                </a:lnTo>
                <a:lnTo>
                  <a:pt x="87153" y="100155"/>
                </a:lnTo>
                <a:lnTo>
                  <a:pt x="98095" y="81504"/>
                </a:lnTo>
                <a:lnTo>
                  <a:pt x="102107" y="58674"/>
                </a:lnTo>
                <a:lnTo>
                  <a:pt x="98095" y="35843"/>
                </a:lnTo>
                <a:lnTo>
                  <a:pt x="87153" y="17192"/>
                </a:lnTo>
                <a:lnTo>
                  <a:pt x="70925" y="4613"/>
                </a:lnTo>
                <a:lnTo>
                  <a:pt x="51053" y="0"/>
                </a:lnTo>
                <a:close/>
              </a:path>
            </a:pathLst>
          </a:custGeom>
          <a:solidFill>
            <a:srgbClr val="FD9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85944" y="3645408"/>
            <a:ext cx="100965" cy="113030"/>
          </a:xfrm>
          <a:custGeom>
            <a:avLst/>
            <a:gdLst/>
            <a:ahLst/>
            <a:cxnLst/>
            <a:rect l="l" t="t" r="r" b="b"/>
            <a:pathLst>
              <a:path w="100964" h="113029">
                <a:moveTo>
                  <a:pt x="50291" y="0"/>
                </a:moveTo>
                <a:lnTo>
                  <a:pt x="30700" y="4435"/>
                </a:lnTo>
                <a:lnTo>
                  <a:pt x="14716" y="16525"/>
                </a:lnTo>
                <a:lnTo>
                  <a:pt x="3946" y="34450"/>
                </a:lnTo>
                <a:lnTo>
                  <a:pt x="0" y="56388"/>
                </a:lnTo>
                <a:lnTo>
                  <a:pt x="3946" y="78325"/>
                </a:lnTo>
                <a:lnTo>
                  <a:pt x="14716" y="96250"/>
                </a:lnTo>
                <a:lnTo>
                  <a:pt x="30700" y="108340"/>
                </a:lnTo>
                <a:lnTo>
                  <a:pt x="50291" y="112776"/>
                </a:lnTo>
                <a:lnTo>
                  <a:pt x="69883" y="108340"/>
                </a:lnTo>
                <a:lnTo>
                  <a:pt x="85867" y="96250"/>
                </a:lnTo>
                <a:lnTo>
                  <a:pt x="96637" y="78325"/>
                </a:lnTo>
                <a:lnTo>
                  <a:pt x="100583" y="56388"/>
                </a:lnTo>
                <a:lnTo>
                  <a:pt x="96637" y="34450"/>
                </a:lnTo>
                <a:lnTo>
                  <a:pt x="85867" y="16525"/>
                </a:lnTo>
                <a:lnTo>
                  <a:pt x="69883" y="4435"/>
                </a:lnTo>
                <a:lnTo>
                  <a:pt x="50291" y="0"/>
                </a:lnTo>
                <a:close/>
              </a:path>
            </a:pathLst>
          </a:custGeom>
          <a:solidFill>
            <a:srgbClr val="F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85944" y="3648455"/>
            <a:ext cx="100965" cy="109855"/>
          </a:xfrm>
          <a:custGeom>
            <a:avLst/>
            <a:gdLst/>
            <a:ahLst/>
            <a:cxnLst/>
            <a:rect l="l" t="t" r="r" b="b"/>
            <a:pathLst>
              <a:path w="100964" h="109854">
                <a:moveTo>
                  <a:pt x="50291" y="0"/>
                </a:moveTo>
                <a:lnTo>
                  <a:pt x="30700" y="4304"/>
                </a:lnTo>
                <a:lnTo>
                  <a:pt x="14716" y="16049"/>
                </a:lnTo>
                <a:lnTo>
                  <a:pt x="3946" y="33486"/>
                </a:lnTo>
                <a:lnTo>
                  <a:pt x="0" y="54864"/>
                </a:lnTo>
                <a:lnTo>
                  <a:pt x="3946" y="76241"/>
                </a:lnTo>
                <a:lnTo>
                  <a:pt x="14716" y="93678"/>
                </a:lnTo>
                <a:lnTo>
                  <a:pt x="30700" y="105423"/>
                </a:lnTo>
                <a:lnTo>
                  <a:pt x="50291" y="109728"/>
                </a:lnTo>
                <a:lnTo>
                  <a:pt x="69883" y="105423"/>
                </a:lnTo>
                <a:lnTo>
                  <a:pt x="85867" y="93678"/>
                </a:lnTo>
                <a:lnTo>
                  <a:pt x="96637" y="76241"/>
                </a:lnTo>
                <a:lnTo>
                  <a:pt x="100583" y="54864"/>
                </a:lnTo>
                <a:lnTo>
                  <a:pt x="96637" y="33486"/>
                </a:lnTo>
                <a:lnTo>
                  <a:pt x="85867" y="16049"/>
                </a:lnTo>
                <a:lnTo>
                  <a:pt x="69883" y="4304"/>
                </a:lnTo>
                <a:lnTo>
                  <a:pt x="50291" y="0"/>
                </a:lnTo>
                <a:close/>
              </a:path>
            </a:pathLst>
          </a:custGeom>
          <a:solidFill>
            <a:srgbClr val="FD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85944" y="3649979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49529" y="0"/>
                </a:moveTo>
                <a:lnTo>
                  <a:pt x="30271" y="4256"/>
                </a:lnTo>
                <a:lnTo>
                  <a:pt x="14525" y="15859"/>
                </a:lnTo>
                <a:lnTo>
                  <a:pt x="3899" y="33057"/>
                </a:lnTo>
                <a:lnTo>
                  <a:pt x="0" y="54102"/>
                </a:lnTo>
                <a:lnTo>
                  <a:pt x="3899" y="75146"/>
                </a:lnTo>
                <a:lnTo>
                  <a:pt x="14525" y="92344"/>
                </a:lnTo>
                <a:lnTo>
                  <a:pt x="30271" y="103947"/>
                </a:lnTo>
                <a:lnTo>
                  <a:pt x="49529" y="108204"/>
                </a:lnTo>
                <a:lnTo>
                  <a:pt x="68788" y="103947"/>
                </a:lnTo>
                <a:lnTo>
                  <a:pt x="84534" y="92344"/>
                </a:lnTo>
                <a:lnTo>
                  <a:pt x="95160" y="75146"/>
                </a:lnTo>
                <a:lnTo>
                  <a:pt x="99059" y="54102"/>
                </a:lnTo>
                <a:lnTo>
                  <a:pt x="95160" y="33057"/>
                </a:lnTo>
                <a:lnTo>
                  <a:pt x="84534" y="15859"/>
                </a:lnTo>
                <a:lnTo>
                  <a:pt x="68788" y="4256"/>
                </a:lnTo>
                <a:lnTo>
                  <a:pt x="49529" y="0"/>
                </a:lnTo>
                <a:close/>
              </a:path>
            </a:pathLst>
          </a:custGeom>
          <a:solidFill>
            <a:srgbClr val="FD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87467" y="3649979"/>
            <a:ext cx="97790" cy="106680"/>
          </a:xfrm>
          <a:custGeom>
            <a:avLst/>
            <a:gdLst/>
            <a:ahLst/>
            <a:cxnLst/>
            <a:rect l="l" t="t" r="r" b="b"/>
            <a:pathLst>
              <a:path w="97789" h="106679">
                <a:moveTo>
                  <a:pt x="48768" y="0"/>
                </a:moveTo>
                <a:lnTo>
                  <a:pt x="29789" y="4191"/>
                </a:lnTo>
                <a:lnTo>
                  <a:pt x="14287" y="15621"/>
                </a:lnTo>
                <a:lnTo>
                  <a:pt x="3833" y="32575"/>
                </a:lnTo>
                <a:lnTo>
                  <a:pt x="0" y="53340"/>
                </a:lnTo>
                <a:lnTo>
                  <a:pt x="3833" y="74104"/>
                </a:lnTo>
                <a:lnTo>
                  <a:pt x="14287" y="91059"/>
                </a:lnTo>
                <a:lnTo>
                  <a:pt x="29789" y="102489"/>
                </a:lnTo>
                <a:lnTo>
                  <a:pt x="48768" y="106680"/>
                </a:lnTo>
                <a:lnTo>
                  <a:pt x="67746" y="102489"/>
                </a:lnTo>
                <a:lnTo>
                  <a:pt x="83248" y="91059"/>
                </a:lnTo>
                <a:lnTo>
                  <a:pt x="93702" y="74104"/>
                </a:lnTo>
                <a:lnTo>
                  <a:pt x="97536" y="53340"/>
                </a:lnTo>
                <a:lnTo>
                  <a:pt x="93702" y="32575"/>
                </a:lnTo>
                <a:lnTo>
                  <a:pt x="83248" y="15621"/>
                </a:lnTo>
                <a:lnTo>
                  <a:pt x="67746" y="4191"/>
                </a:lnTo>
                <a:lnTo>
                  <a:pt x="48768" y="0"/>
                </a:lnTo>
                <a:close/>
              </a:path>
            </a:pathLst>
          </a:custGeom>
          <a:solidFill>
            <a:srgbClr val="FD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88991" y="3651503"/>
            <a:ext cx="93345" cy="105410"/>
          </a:xfrm>
          <a:custGeom>
            <a:avLst/>
            <a:gdLst/>
            <a:ahLst/>
            <a:cxnLst/>
            <a:rect l="l" t="t" r="r" b="b"/>
            <a:pathLst>
              <a:path w="93345" h="105410">
                <a:moveTo>
                  <a:pt x="46482" y="0"/>
                </a:moveTo>
                <a:lnTo>
                  <a:pt x="28396" y="4125"/>
                </a:lnTo>
                <a:lnTo>
                  <a:pt x="13620" y="15382"/>
                </a:lnTo>
                <a:lnTo>
                  <a:pt x="3655" y="32093"/>
                </a:lnTo>
                <a:lnTo>
                  <a:pt x="0" y="52578"/>
                </a:lnTo>
                <a:lnTo>
                  <a:pt x="3655" y="73062"/>
                </a:lnTo>
                <a:lnTo>
                  <a:pt x="13620" y="89773"/>
                </a:lnTo>
                <a:lnTo>
                  <a:pt x="28396" y="101030"/>
                </a:lnTo>
                <a:lnTo>
                  <a:pt x="46482" y="105156"/>
                </a:lnTo>
                <a:lnTo>
                  <a:pt x="64567" y="101030"/>
                </a:lnTo>
                <a:lnTo>
                  <a:pt x="79343" y="89773"/>
                </a:lnTo>
                <a:lnTo>
                  <a:pt x="89308" y="73062"/>
                </a:lnTo>
                <a:lnTo>
                  <a:pt x="92963" y="52578"/>
                </a:lnTo>
                <a:lnTo>
                  <a:pt x="89308" y="32093"/>
                </a:lnTo>
                <a:lnTo>
                  <a:pt x="79343" y="15382"/>
                </a:lnTo>
                <a:lnTo>
                  <a:pt x="64567" y="4125"/>
                </a:lnTo>
                <a:lnTo>
                  <a:pt x="46482" y="0"/>
                </a:lnTo>
                <a:close/>
              </a:path>
            </a:pathLst>
          </a:custGeom>
          <a:solidFill>
            <a:srgbClr val="FD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8991" y="3651503"/>
            <a:ext cx="91440" cy="104139"/>
          </a:xfrm>
          <a:custGeom>
            <a:avLst/>
            <a:gdLst/>
            <a:ahLst/>
            <a:cxnLst/>
            <a:rect l="l" t="t" r="r" b="b"/>
            <a:pathLst>
              <a:path w="91439" h="104139">
                <a:moveTo>
                  <a:pt x="45720" y="0"/>
                </a:moveTo>
                <a:lnTo>
                  <a:pt x="27914" y="4077"/>
                </a:lnTo>
                <a:lnTo>
                  <a:pt x="13382" y="15192"/>
                </a:lnTo>
                <a:lnTo>
                  <a:pt x="3589" y="31664"/>
                </a:lnTo>
                <a:lnTo>
                  <a:pt x="0" y="51816"/>
                </a:lnTo>
                <a:lnTo>
                  <a:pt x="3589" y="71967"/>
                </a:lnTo>
                <a:lnTo>
                  <a:pt x="13382" y="88439"/>
                </a:lnTo>
                <a:lnTo>
                  <a:pt x="27914" y="99554"/>
                </a:lnTo>
                <a:lnTo>
                  <a:pt x="45720" y="103632"/>
                </a:lnTo>
                <a:lnTo>
                  <a:pt x="63525" y="99554"/>
                </a:lnTo>
                <a:lnTo>
                  <a:pt x="78057" y="88439"/>
                </a:lnTo>
                <a:lnTo>
                  <a:pt x="87850" y="71967"/>
                </a:lnTo>
                <a:lnTo>
                  <a:pt x="91440" y="51816"/>
                </a:lnTo>
                <a:lnTo>
                  <a:pt x="87850" y="31664"/>
                </a:lnTo>
                <a:lnTo>
                  <a:pt x="78057" y="15192"/>
                </a:lnTo>
                <a:lnTo>
                  <a:pt x="63525" y="4077"/>
                </a:lnTo>
                <a:lnTo>
                  <a:pt x="45720" y="0"/>
                </a:lnTo>
                <a:close/>
              </a:path>
            </a:pathLst>
          </a:custGeom>
          <a:solidFill>
            <a:srgbClr val="FD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92040" y="3651503"/>
            <a:ext cx="88900" cy="102235"/>
          </a:xfrm>
          <a:custGeom>
            <a:avLst/>
            <a:gdLst/>
            <a:ahLst/>
            <a:cxnLst/>
            <a:rect l="l" t="t" r="r" b="b"/>
            <a:pathLst>
              <a:path w="88900" h="102235">
                <a:moveTo>
                  <a:pt x="44196" y="0"/>
                </a:moveTo>
                <a:lnTo>
                  <a:pt x="27003" y="4012"/>
                </a:lnTo>
                <a:lnTo>
                  <a:pt x="12953" y="14954"/>
                </a:lnTo>
                <a:lnTo>
                  <a:pt x="3476" y="31182"/>
                </a:lnTo>
                <a:lnTo>
                  <a:pt x="0" y="51054"/>
                </a:lnTo>
                <a:lnTo>
                  <a:pt x="3476" y="70925"/>
                </a:lnTo>
                <a:lnTo>
                  <a:pt x="12954" y="87153"/>
                </a:lnTo>
                <a:lnTo>
                  <a:pt x="27003" y="98095"/>
                </a:lnTo>
                <a:lnTo>
                  <a:pt x="44196" y="102108"/>
                </a:lnTo>
                <a:lnTo>
                  <a:pt x="61388" y="98095"/>
                </a:lnTo>
                <a:lnTo>
                  <a:pt x="75437" y="87153"/>
                </a:lnTo>
                <a:lnTo>
                  <a:pt x="84915" y="70925"/>
                </a:lnTo>
                <a:lnTo>
                  <a:pt x="88392" y="51054"/>
                </a:lnTo>
                <a:lnTo>
                  <a:pt x="84915" y="31182"/>
                </a:lnTo>
                <a:lnTo>
                  <a:pt x="75437" y="14954"/>
                </a:lnTo>
                <a:lnTo>
                  <a:pt x="61388" y="4012"/>
                </a:lnTo>
                <a:lnTo>
                  <a:pt x="44196" y="0"/>
                </a:lnTo>
                <a:close/>
              </a:path>
            </a:pathLst>
          </a:custGeom>
          <a:solidFill>
            <a:srgbClr val="FD8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92040" y="3651503"/>
            <a:ext cx="86995" cy="99060"/>
          </a:xfrm>
          <a:custGeom>
            <a:avLst/>
            <a:gdLst/>
            <a:ahLst/>
            <a:cxnLst/>
            <a:rect l="l" t="t" r="r" b="b"/>
            <a:pathLst>
              <a:path w="86995" h="99060">
                <a:moveTo>
                  <a:pt x="43434" y="0"/>
                </a:moveTo>
                <a:lnTo>
                  <a:pt x="26521" y="3899"/>
                </a:lnTo>
                <a:lnTo>
                  <a:pt x="12715" y="14525"/>
                </a:lnTo>
                <a:lnTo>
                  <a:pt x="3411" y="30271"/>
                </a:lnTo>
                <a:lnTo>
                  <a:pt x="0" y="49530"/>
                </a:lnTo>
                <a:lnTo>
                  <a:pt x="3411" y="68788"/>
                </a:lnTo>
                <a:lnTo>
                  <a:pt x="12715" y="84534"/>
                </a:lnTo>
                <a:lnTo>
                  <a:pt x="26521" y="95160"/>
                </a:lnTo>
                <a:lnTo>
                  <a:pt x="43434" y="99060"/>
                </a:lnTo>
                <a:lnTo>
                  <a:pt x="60346" y="95160"/>
                </a:lnTo>
                <a:lnTo>
                  <a:pt x="74152" y="84534"/>
                </a:lnTo>
                <a:lnTo>
                  <a:pt x="83456" y="68788"/>
                </a:lnTo>
                <a:lnTo>
                  <a:pt x="86868" y="49530"/>
                </a:lnTo>
                <a:lnTo>
                  <a:pt x="83456" y="30271"/>
                </a:lnTo>
                <a:lnTo>
                  <a:pt x="74152" y="14525"/>
                </a:lnTo>
                <a:lnTo>
                  <a:pt x="60346" y="3899"/>
                </a:lnTo>
                <a:lnTo>
                  <a:pt x="43434" y="0"/>
                </a:lnTo>
                <a:close/>
              </a:path>
            </a:pathLst>
          </a:custGeom>
          <a:solidFill>
            <a:srgbClr val="FD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93564" y="3653028"/>
            <a:ext cx="85725" cy="97790"/>
          </a:xfrm>
          <a:custGeom>
            <a:avLst/>
            <a:gdLst/>
            <a:ahLst/>
            <a:cxnLst/>
            <a:rect l="l" t="t" r="r" b="b"/>
            <a:pathLst>
              <a:path w="85725" h="97789">
                <a:moveTo>
                  <a:pt x="42672" y="0"/>
                </a:moveTo>
                <a:lnTo>
                  <a:pt x="26038" y="3833"/>
                </a:lnTo>
                <a:lnTo>
                  <a:pt x="12477" y="14287"/>
                </a:lnTo>
                <a:lnTo>
                  <a:pt x="3345" y="29789"/>
                </a:lnTo>
                <a:lnTo>
                  <a:pt x="0" y="48768"/>
                </a:lnTo>
                <a:lnTo>
                  <a:pt x="3345" y="67746"/>
                </a:lnTo>
                <a:lnTo>
                  <a:pt x="12477" y="83248"/>
                </a:lnTo>
                <a:lnTo>
                  <a:pt x="26038" y="93702"/>
                </a:lnTo>
                <a:lnTo>
                  <a:pt x="42672" y="97536"/>
                </a:lnTo>
                <a:lnTo>
                  <a:pt x="59305" y="93702"/>
                </a:lnTo>
                <a:lnTo>
                  <a:pt x="72866" y="83248"/>
                </a:lnTo>
                <a:lnTo>
                  <a:pt x="81998" y="67746"/>
                </a:lnTo>
                <a:lnTo>
                  <a:pt x="85344" y="48768"/>
                </a:lnTo>
                <a:lnTo>
                  <a:pt x="81998" y="29789"/>
                </a:lnTo>
                <a:lnTo>
                  <a:pt x="72866" y="14287"/>
                </a:lnTo>
                <a:lnTo>
                  <a:pt x="59305" y="3833"/>
                </a:lnTo>
                <a:lnTo>
                  <a:pt x="42672" y="0"/>
                </a:lnTo>
                <a:close/>
              </a:path>
            </a:pathLst>
          </a:custGeom>
          <a:solidFill>
            <a:srgbClr val="FD8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95088" y="3656076"/>
            <a:ext cx="83820" cy="93345"/>
          </a:xfrm>
          <a:custGeom>
            <a:avLst/>
            <a:gdLst/>
            <a:ahLst/>
            <a:cxnLst/>
            <a:rect l="l" t="t" r="r" b="b"/>
            <a:pathLst>
              <a:path w="83820" h="93345">
                <a:moveTo>
                  <a:pt x="41910" y="0"/>
                </a:moveTo>
                <a:lnTo>
                  <a:pt x="25610" y="3655"/>
                </a:lnTo>
                <a:lnTo>
                  <a:pt x="12287" y="13620"/>
                </a:lnTo>
                <a:lnTo>
                  <a:pt x="3298" y="28396"/>
                </a:lnTo>
                <a:lnTo>
                  <a:pt x="0" y="46481"/>
                </a:lnTo>
                <a:lnTo>
                  <a:pt x="3298" y="64567"/>
                </a:lnTo>
                <a:lnTo>
                  <a:pt x="12287" y="79343"/>
                </a:lnTo>
                <a:lnTo>
                  <a:pt x="25610" y="89308"/>
                </a:lnTo>
                <a:lnTo>
                  <a:pt x="41910" y="92963"/>
                </a:lnTo>
                <a:lnTo>
                  <a:pt x="58209" y="89308"/>
                </a:lnTo>
                <a:lnTo>
                  <a:pt x="71532" y="79343"/>
                </a:lnTo>
                <a:lnTo>
                  <a:pt x="80521" y="64567"/>
                </a:lnTo>
                <a:lnTo>
                  <a:pt x="83820" y="46481"/>
                </a:lnTo>
                <a:lnTo>
                  <a:pt x="80521" y="28396"/>
                </a:lnTo>
                <a:lnTo>
                  <a:pt x="71532" y="13620"/>
                </a:lnTo>
                <a:lnTo>
                  <a:pt x="58209" y="3655"/>
                </a:lnTo>
                <a:lnTo>
                  <a:pt x="41910" y="0"/>
                </a:lnTo>
                <a:close/>
              </a:path>
            </a:pathLst>
          </a:custGeom>
          <a:solidFill>
            <a:srgbClr val="FD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95088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8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8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6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8" y="0"/>
                </a:lnTo>
                <a:close/>
              </a:path>
            </a:pathLst>
          </a:custGeom>
          <a:solidFill>
            <a:srgbClr val="FD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95088" y="3657600"/>
            <a:ext cx="82550" cy="91440"/>
          </a:xfrm>
          <a:custGeom>
            <a:avLst/>
            <a:gdLst/>
            <a:ahLst/>
            <a:cxnLst/>
            <a:rect l="l" t="t" r="r" b="b"/>
            <a:pathLst>
              <a:path w="82550" h="91439">
                <a:moveTo>
                  <a:pt x="41148" y="0"/>
                </a:moveTo>
                <a:lnTo>
                  <a:pt x="25128" y="3589"/>
                </a:lnTo>
                <a:lnTo>
                  <a:pt x="12049" y="13382"/>
                </a:lnTo>
                <a:lnTo>
                  <a:pt x="3232" y="27914"/>
                </a:lnTo>
                <a:lnTo>
                  <a:pt x="0" y="45719"/>
                </a:lnTo>
                <a:lnTo>
                  <a:pt x="3232" y="63525"/>
                </a:lnTo>
                <a:lnTo>
                  <a:pt x="12049" y="78057"/>
                </a:lnTo>
                <a:lnTo>
                  <a:pt x="25128" y="87850"/>
                </a:lnTo>
                <a:lnTo>
                  <a:pt x="41148" y="91439"/>
                </a:lnTo>
                <a:lnTo>
                  <a:pt x="57167" y="87850"/>
                </a:lnTo>
                <a:lnTo>
                  <a:pt x="70246" y="78057"/>
                </a:lnTo>
                <a:lnTo>
                  <a:pt x="79063" y="63525"/>
                </a:lnTo>
                <a:lnTo>
                  <a:pt x="82296" y="45719"/>
                </a:lnTo>
                <a:lnTo>
                  <a:pt x="79063" y="27914"/>
                </a:lnTo>
                <a:lnTo>
                  <a:pt x="70246" y="13382"/>
                </a:lnTo>
                <a:lnTo>
                  <a:pt x="57167" y="3589"/>
                </a:lnTo>
                <a:lnTo>
                  <a:pt x="41148" y="0"/>
                </a:lnTo>
                <a:close/>
              </a:path>
            </a:pathLst>
          </a:custGeom>
          <a:solidFill>
            <a:srgbClr val="FD8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95088" y="3659123"/>
            <a:ext cx="79375" cy="88900"/>
          </a:xfrm>
          <a:custGeom>
            <a:avLst/>
            <a:gdLst/>
            <a:ahLst/>
            <a:cxnLst/>
            <a:rect l="l" t="t" r="r" b="b"/>
            <a:pathLst>
              <a:path w="79375" h="88900">
                <a:moveTo>
                  <a:pt x="39624" y="0"/>
                </a:moveTo>
                <a:lnTo>
                  <a:pt x="24217" y="3476"/>
                </a:lnTo>
                <a:lnTo>
                  <a:pt x="11620" y="12954"/>
                </a:lnTo>
                <a:lnTo>
                  <a:pt x="3119" y="27003"/>
                </a:lnTo>
                <a:lnTo>
                  <a:pt x="0" y="44195"/>
                </a:lnTo>
                <a:lnTo>
                  <a:pt x="3119" y="61388"/>
                </a:lnTo>
                <a:lnTo>
                  <a:pt x="11620" y="75438"/>
                </a:lnTo>
                <a:lnTo>
                  <a:pt x="24217" y="84915"/>
                </a:lnTo>
                <a:lnTo>
                  <a:pt x="39624" y="88392"/>
                </a:lnTo>
                <a:lnTo>
                  <a:pt x="55030" y="84915"/>
                </a:lnTo>
                <a:lnTo>
                  <a:pt x="67627" y="75438"/>
                </a:lnTo>
                <a:lnTo>
                  <a:pt x="76128" y="61388"/>
                </a:lnTo>
                <a:lnTo>
                  <a:pt x="79248" y="44195"/>
                </a:lnTo>
                <a:lnTo>
                  <a:pt x="76128" y="27003"/>
                </a:lnTo>
                <a:lnTo>
                  <a:pt x="67627" y="12954"/>
                </a:lnTo>
                <a:lnTo>
                  <a:pt x="55030" y="3476"/>
                </a:lnTo>
                <a:lnTo>
                  <a:pt x="39624" y="0"/>
                </a:lnTo>
                <a:close/>
              </a:path>
            </a:pathLst>
          </a:custGeom>
          <a:solidFill>
            <a:srgbClr val="FD8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96611" y="3660647"/>
            <a:ext cx="78105" cy="85725"/>
          </a:xfrm>
          <a:custGeom>
            <a:avLst/>
            <a:gdLst/>
            <a:ahLst/>
            <a:cxnLst/>
            <a:rect l="l" t="t" r="r" b="b"/>
            <a:pathLst>
              <a:path w="78104" h="85725">
                <a:moveTo>
                  <a:pt x="38862" y="0"/>
                </a:moveTo>
                <a:lnTo>
                  <a:pt x="23735" y="3345"/>
                </a:lnTo>
                <a:lnTo>
                  <a:pt x="11382" y="12477"/>
                </a:lnTo>
                <a:lnTo>
                  <a:pt x="3053" y="26038"/>
                </a:lnTo>
                <a:lnTo>
                  <a:pt x="0" y="42671"/>
                </a:lnTo>
                <a:lnTo>
                  <a:pt x="3053" y="59305"/>
                </a:lnTo>
                <a:lnTo>
                  <a:pt x="11382" y="72866"/>
                </a:lnTo>
                <a:lnTo>
                  <a:pt x="23735" y="81998"/>
                </a:lnTo>
                <a:lnTo>
                  <a:pt x="38862" y="85343"/>
                </a:lnTo>
                <a:lnTo>
                  <a:pt x="53988" y="81998"/>
                </a:lnTo>
                <a:lnTo>
                  <a:pt x="66341" y="72866"/>
                </a:lnTo>
                <a:lnTo>
                  <a:pt x="74670" y="59305"/>
                </a:lnTo>
                <a:lnTo>
                  <a:pt x="77724" y="42671"/>
                </a:lnTo>
                <a:lnTo>
                  <a:pt x="74670" y="26038"/>
                </a:lnTo>
                <a:lnTo>
                  <a:pt x="66341" y="12477"/>
                </a:lnTo>
                <a:lnTo>
                  <a:pt x="53988" y="3345"/>
                </a:lnTo>
                <a:lnTo>
                  <a:pt x="38862" y="0"/>
                </a:lnTo>
                <a:close/>
              </a:path>
            </a:pathLst>
          </a:custGeom>
          <a:solidFill>
            <a:srgbClr val="FD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9659" y="3660647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36575" y="0"/>
                </a:moveTo>
                <a:lnTo>
                  <a:pt x="22342" y="3298"/>
                </a:lnTo>
                <a:lnTo>
                  <a:pt x="10715" y="12287"/>
                </a:lnTo>
                <a:lnTo>
                  <a:pt x="2875" y="25610"/>
                </a:lnTo>
                <a:lnTo>
                  <a:pt x="0" y="41909"/>
                </a:lnTo>
                <a:lnTo>
                  <a:pt x="2875" y="58209"/>
                </a:lnTo>
                <a:lnTo>
                  <a:pt x="10715" y="71532"/>
                </a:lnTo>
                <a:lnTo>
                  <a:pt x="22342" y="80521"/>
                </a:lnTo>
                <a:lnTo>
                  <a:pt x="36575" y="83819"/>
                </a:lnTo>
                <a:lnTo>
                  <a:pt x="50809" y="80521"/>
                </a:lnTo>
                <a:lnTo>
                  <a:pt x="62436" y="71532"/>
                </a:lnTo>
                <a:lnTo>
                  <a:pt x="70276" y="58209"/>
                </a:lnTo>
                <a:lnTo>
                  <a:pt x="73151" y="41909"/>
                </a:lnTo>
                <a:lnTo>
                  <a:pt x="70276" y="25610"/>
                </a:lnTo>
                <a:lnTo>
                  <a:pt x="62436" y="12287"/>
                </a:lnTo>
                <a:lnTo>
                  <a:pt x="50809" y="3298"/>
                </a:lnTo>
                <a:lnTo>
                  <a:pt x="36575" y="0"/>
                </a:lnTo>
                <a:close/>
              </a:path>
            </a:pathLst>
          </a:custGeom>
          <a:solidFill>
            <a:srgbClr val="FD7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99659" y="3663696"/>
            <a:ext cx="71755" cy="81280"/>
          </a:xfrm>
          <a:custGeom>
            <a:avLst/>
            <a:gdLst/>
            <a:ahLst/>
            <a:cxnLst/>
            <a:rect l="l" t="t" r="r" b="b"/>
            <a:pathLst>
              <a:path w="71754" h="81279">
                <a:moveTo>
                  <a:pt x="35813" y="0"/>
                </a:moveTo>
                <a:lnTo>
                  <a:pt x="21859" y="3167"/>
                </a:lnTo>
                <a:lnTo>
                  <a:pt x="10477" y="11810"/>
                </a:lnTo>
                <a:lnTo>
                  <a:pt x="2809" y="24645"/>
                </a:lnTo>
                <a:lnTo>
                  <a:pt x="0" y="40385"/>
                </a:lnTo>
                <a:lnTo>
                  <a:pt x="2809" y="56126"/>
                </a:lnTo>
                <a:lnTo>
                  <a:pt x="10477" y="68960"/>
                </a:lnTo>
                <a:lnTo>
                  <a:pt x="21859" y="77604"/>
                </a:lnTo>
                <a:lnTo>
                  <a:pt x="35813" y="80771"/>
                </a:lnTo>
                <a:lnTo>
                  <a:pt x="49768" y="77604"/>
                </a:lnTo>
                <a:lnTo>
                  <a:pt x="61150" y="68960"/>
                </a:lnTo>
                <a:lnTo>
                  <a:pt x="68818" y="56126"/>
                </a:lnTo>
                <a:lnTo>
                  <a:pt x="71627" y="40385"/>
                </a:lnTo>
                <a:lnTo>
                  <a:pt x="68818" y="24645"/>
                </a:lnTo>
                <a:lnTo>
                  <a:pt x="61150" y="11810"/>
                </a:lnTo>
                <a:lnTo>
                  <a:pt x="49768" y="3167"/>
                </a:lnTo>
                <a:lnTo>
                  <a:pt x="35813" y="0"/>
                </a:lnTo>
                <a:close/>
              </a:path>
            </a:pathLst>
          </a:custGeom>
          <a:solidFill>
            <a:srgbClr val="F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3663696"/>
            <a:ext cx="70485" cy="78105"/>
          </a:xfrm>
          <a:custGeom>
            <a:avLst/>
            <a:gdLst/>
            <a:ahLst/>
            <a:cxnLst/>
            <a:rect l="l" t="t" r="r" b="b"/>
            <a:pathLst>
              <a:path w="70485" h="78104">
                <a:moveTo>
                  <a:pt x="35051" y="0"/>
                </a:moveTo>
                <a:lnTo>
                  <a:pt x="21431" y="3053"/>
                </a:lnTo>
                <a:lnTo>
                  <a:pt x="10287" y="11382"/>
                </a:lnTo>
                <a:lnTo>
                  <a:pt x="2762" y="23735"/>
                </a:lnTo>
                <a:lnTo>
                  <a:pt x="0" y="38861"/>
                </a:lnTo>
                <a:lnTo>
                  <a:pt x="2762" y="53988"/>
                </a:lnTo>
                <a:lnTo>
                  <a:pt x="10287" y="66341"/>
                </a:lnTo>
                <a:lnTo>
                  <a:pt x="21431" y="74670"/>
                </a:lnTo>
                <a:lnTo>
                  <a:pt x="35051" y="77723"/>
                </a:lnTo>
                <a:lnTo>
                  <a:pt x="48672" y="74670"/>
                </a:lnTo>
                <a:lnTo>
                  <a:pt x="59816" y="66341"/>
                </a:lnTo>
                <a:lnTo>
                  <a:pt x="67341" y="53988"/>
                </a:lnTo>
                <a:lnTo>
                  <a:pt x="70103" y="38861"/>
                </a:lnTo>
                <a:lnTo>
                  <a:pt x="67341" y="23735"/>
                </a:lnTo>
                <a:lnTo>
                  <a:pt x="59816" y="11382"/>
                </a:lnTo>
                <a:lnTo>
                  <a:pt x="48672" y="3053"/>
                </a:lnTo>
                <a:lnTo>
                  <a:pt x="35051" y="0"/>
                </a:lnTo>
                <a:close/>
              </a:path>
            </a:pathLst>
          </a:custGeom>
          <a:solidFill>
            <a:srgbClr val="FD7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901184" y="3663696"/>
            <a:ext cx="68580" cy="76200"/>
          </a:xfrm>
          <a:custGeom>
            <a:avLst/>
            <a:gdLst/>
            <a:ahLst/>
            <a:cxnLst/>
            <a:rect l="l" t="t" r="r" b="b"/>
            <a:pathLst>
              <a:path w="68579" h="76200">
                <a:moveTo>
                  <a:pt x="34289" y="0"/>
                </a:moveTo>
                <a:lnTo>
                  <a:pt x="20949" y="2988"/>
                </a:lnTo>
                <a:lnTo>
                  <a:pt x="10048" y="11144"/>
                </a:lnTo>
                <a:lnTo>
                  <a:pt x="2696" y="23252"/>
                </a:lnTo>
                <a:lnTo>
                  <a:pt x="0" y="38099"/>
                </a:lnTo>
                <a:lnTo>
                  <a:pt x="2696" y="52947"/>
                </a:lnTo>
                <a:lnTo>
                  <a:pt x="10048" y="65055"/>
                </a:lnTo>
                <a:lnTo>
                  <a:pt x="20949" y="73211"/>
                </a:lnTo>
                <a:lnTo>
                  <a:pt x="34289" y="76199"/>
                </a:lnTo>
                <a:lnTo>
                  <a:pt x="47630" y="73211"/>
                </a:lnTo>
                <a:lnTo>
                  <a:pt x="58531" y="65055"/>
                </a:lnTo>
                <a:lnTo>
                  <a:pt x="65883" y="52947"/>
                </a:lnTo>
                <a:lnTo>
                  <a:pt x="68579" y="38099"/>
                </a:lnTo>
                <a:lnTo>
                  <a:pt x="65883" y="23252"/>
                </a:lnTo>
                <a:lnTo>
                  <a:pt x="58531" y="11144"/>
                </a:lnTo>
                <a:lnTo>
                  <a:pt x="47630" y="2988"/>
                </a:lnTo>
                <a:lnTo>
                  <a:pt x="34289" y="0"/>
                </a:lnTo>
                <a:close/>
              </a:path>
            </a:pathLst>
          </a:custGeom>
          <a:solidFill>
            <a:srgbClr val="FD7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02708" y="3665220"/>
            <a:ext cx="67310" cy="74930"/>
          </a:xfrm>
          <a:custGeom>
            <a:avLst/>
            <a:gdLst/>
            <a:ahLst/>
            <a:cxnLst/>
            <a:rect l="l" t="t" r="r" b="b"/>
            <a:pathLst>
              <a:path w="67310" h="74929">
                <a:moveTo>
                  <a:pt x="33527" y="0"/>
                </a:moveTo>
                <a:lnTo>
                  <a:pt x="20466" y="2940"/>
                </a:lnTo>
                <a:lnTo>
                  <a:pt x="9810" y="10953"/>
                </a:lnTo>
                <a:lnTo>
                  <a:pt x="2631" y="22824"/>
                </a:lnTo>
                <a:lnTo>
                  <a:pt x="0" y="37337"/>
                </a:lnTo>
                <a:lnTo>
                  <a:pt x="2631" y="51851"/>
                </a:lnTo>
                <a:lnTo>
                  <a:pt x="9810" y="63722"/>
                </a:lnTo>
                <a:lnTo>
                  <a:pt x="20466" y="71735"/>
                </a:lnTo>
                <a:lnTo>
                  <a:pt x="33527" y="74675"/>
                </a:lnTo>
                <a:lnTo>
                  <a:pt x="46589" y="71735"/>
                </a:lnTo>
                <a:lnTo>
                  <a:pt x="57245" y="63722"/>
                </a:lnTo>
                <a:lnTo>
                  <a:pt x="64424" y="51851"/>
                </a:lnTo>
                <a:lnTo>
                  <a:pt x="67055" y="37337"/>
                </a:lnTo>
                <a:lnTo>
                  <a:pt x="64424" y="22824"/>
                </a:lnTo>
                <a:lnTo>
                  <a:pt x="57245" y="10953"/>
                </a:lnTo>
                <a:lnTo>
                  <a:pt x="46589" y="2940"/>
                </a:lnTo>
                <a:lnTo>
                  <a:pt x="33527" y="0"/>
                </a:lnTo>
                <a:close/>
              </a:path>
            </a:pathLst>
          </a:custGeom>
          <a:solidFill>
            <a:srgbClr val="FD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05755" y="3666744"/>
            <a:ext cx="60960" cy="73660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30480" y="0"/>
                </a:moveTo>
                <a:lnTo>
                  <a:pt x="18591" y="2875"/>
                </a:lnTo>
                <a:lnTo>
                  <a:pt x="8905" y="10715"/>
                </a:lnTo>
                <a:lnTo>
                  <a:pt x="2387" y="22342"/>
                </a:lnTo>
                <a:lnTo>
                  <a:pt x="0" y="36575"/>
                </a:lnTo>
                <a:lnTo>
                  <a:pt x="2387" y="50809"/>
                </a:lnTo>
                <a:lnTo>
                  <a:pt x="8905" y="62436"/>
                </a:lnTo>
                <a:lnTo>
                  <a:pt x="18591" y="70276"/>
                </a:lnTo>
                <a:lnTo>
                  <a:pt x="30480" y="73151"/>
                </a:lnTo>
                <a:lnTo>
                  <a:pt x="42368" y="70276"/>
                </a:lnTo>
                <a:lnTo>
                  <a:pt x="52054" y="62436"/>
                </a:lnTo>
                <a:lnTo>
                  <a:pt x="58572" y="50809"/>
                </a:lnTo>
                <a:lnTo>
                  <a:pt x="60960" y="36575"/>
                </a:lnTo>
                <a:lnTo>
                  <a:pt x="58572" y="22342"/>
                </a:lnTo>
                <a:lnTo>
                  <a:pt x="52054" y="10715"/>
                </a:lnTo>
                <a:lnTo>
                  <a:pt x="42368" y="2875"/>
                </a:lnTo>
                <a:lnTo>
                  <a:pt x="30480" y="0"/>
                </a:lnTo>
                <a:close/>
              </a:path>
            </a:pathLst>
          </a:custGeom>
          <a:solidFill>
            <a:srgbClr val="FD7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05755" y="3668267"/>
            <a:ext cx="60960" cy="70485"/>
          </a:xfrm>
          <a:custGeom>
            <a:avLst/>
            <a:gdLst/>
            <a:ahLst/>
            <a:cxnLst/>
            <a:rect l="l" t="t" r="r" b="b"/>
            <a:pathLst>
              <a:path w="60960" h="70485">
                <a:moveTo>
                  <a:pt x="30480" y="0"/>
                </a:moveTo>
                <a:lnTo>
                  <a:pt x="18591" y="2762"/>
                </a:lnTo>
                <a:lnTo>
                  <a:pt x="8905" y="10286"/>
                </a:lnTo>
                <a:lnTo>
                  <a:pt x="2387" y="21431"/>
                </a:lnTo>
                <a:lnTo>
                  <a:pt x="0" y="35051"/>
                </a:lnTo>
                <a:lnTo>
                  <a:pt x="2387" y="48672"/>
                </a:lnTo>
                <a:lnTo>
                  <a:pt x="8905" y="59816"/>
                </a:lnTo>
                <a:lnTo>
                  <a:pt x="18591" y="67341"/>
                </a:lnTo>
                <a:lnTo>
                  <a:pt x="30480" y="70103"/>
                </a:lnTo>
                <a:lnTo>
                  <a:pt x="42368" y="67341"/>
                </a:lnTo>
                <a:lnTo>
                  <a:pt x="52054" y="59816"/>
                </a:lnTo>
                <a:lnTo>
                  <a:pt x="58572" y="48672"/>
                </a:lnTo>
                <a:lnTo>
                  <a:pt x="60960" y="35051"/>
                </a:lnTo>
                <a:lnTo>
                  <a:pt x="58572" y="21431"/>
                </a:lnTo>
                <a:lnTo>
                  <a:pt x="52054" y="10286"/>
                </a:lnTo>
                <a:lnTo>
                  <a:pt x="42368" y="2762"/>
                </a:lnTo>
                <a:lnTo>
                  <a:pt x="30480" y="0"/>
                </a:lnTo>
                <a:close/>
              </a:path>
            </a:pathLst>
          </a:custGeom>
          <a:solidFill>
            <a:srgbClr val="FD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07279" y="3668267"/>
            <a:ext cx="59690" cy="68580"/>
          </a:xfrm>
          <a:custGeom>
            <a:avLst/>
            <a:gdLst/>
            <a:ahLst/>
            <a:cxnLst/>
            <a:rect l="l" t="t" r="r" b="b"/>
            <a:pathLst>
              <a:path w="59689" h="68579">
                <a:moveTo>
                  <a:pt x="29718" y="0"/>
                </a:moveTo>
                <a:lnTo>
                  <a:pt x="18162" y="2696"/>
                </a:lnTo>
                <a:lnTo>
                  <a:pt x="8715" y="10048"/>
                </a:lnTo>
                <a:lnTo>
                  <a:pt x="2339" y="20949"/>
                </a:lnTo>
                <a:lnTo>
                  <a:pt x="0" y="34289"/>
                </a:lnTo>
                <a:lnTo>
                  <a:pt x="2339" y="47630"/>
                </a:lnTo>
                <a:lnTo>
                  <a:pt x="8715" y="58531"/>
                </a:lnTo>
                <a:lnTo>
                  <a:pt x="18162" y="65883"/>
                </a:lnTo>
                <a:lnTo>
                  <a:pt x="29718" y="68579"/>
                </a:lnTo>
                <a:lnTo>
                  <a:pt x="41273" y="65883"/>
                </a:lnTo>
                <a:lnTo>
                  <a:pt x="50720" y="58531"/>
                </a:lnTo>
                <a:lnTo>
                  <a:pt x="57096" y="47630"/>
                </a:lnTo>
                <a:lnTo>
                  <a:pt x="59436" y="34289"/>
                </a:lnTo>
                <a:lnTo>
                  <a:pt x="57096" y="20949"/>
                </a:lnTo>
                <a:lnTo>
                  <a:pt x="50720" y="10048"/>
                </a:lnTo>
                <a:lnTo>
                  <a:pt x="41273" y="2696"/>
                </a:lnTo>
                <a:lnTo>
                  <a:pt x="29718" y="0"/>
                </a:lnTo>
                <a:close/>
              </a:path>
            </a:pathLst>
          </a:custGeom>
          <a:solidFill>
            <a:srgbClr val="FD6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07279" y="3669791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20" h="67310">
                <a:moveTo>
                  <a:pt x="28956" y="0"/>
                </a:moveTo>
                <a:lnTo>
                  <a:pt x="17680" y="2631"/>
                </a:lnTo>
                <a:lnTo>
                  <a:pt x="8477" y="9810"/>
                </a:lnTo>
                <a:lnTo>
                  <a:pt x="2274" y="20466"/>
                </a:lnTo>
                <a:lnTo>
                  <a:pt x="0" y="33527"/>
                </a:lnTo>
                <a:lnTo>
                  <a:pt x="2274" y="46589"/>
                </a:lnTo>
                <a:lnTo>
                  <a:pt x="8477" y="57245"/>
                </a:lnTo>
                <a:lnTo>
                  <a:pt x="17680" y="64424"/>
                </a:lnTo>
                <a:lnTo>
                  <a:pt x="28956" y="67055"/>
                </a:lnTo>
                <a:lnTo>
                  <a:pt x="40231" y="64424"/>
                </a:lnTo>
                <a:lnTo>
                  <a:pt x="49434" y="57245"/>
                </a:lnTo>
                <a:lnTo>
                  <a:pt x="55637" y="46589"/>
                </a:lnTo>
                <a:lnTo>
                  <a:pt x="57912" y="33527"/>
                </a:lnTo>
                <a:lnTo>
                  <a:pt x="55637" y="20466"/>
                </a:lnTo>
                <a:lnTo>
                  <a:pt x="49434" y="9810"/>
                </a:lnTo>
                <a:lnTo>
                  <a:pt x="40231" y="2631"/>
                </a:lnTo>
                <a:lnTo>
                  <a:pt x="28956" y="0"/>
                </a:lnTo>
                <a:close/>
              </a:path>
            </a:pathLst>
          </a:custGeom>
          <a:solidFill>
            <a:srgbClr val="FD6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07279" y="3672840"/>
            <a:ext cx="58419" cy="60960"/>
          </a:xfrm>
          <a:custGeom>
            <a:avLst/>
            <a:gdLst/>
            <a:ahLst/>
            <a:cxnLst/>
            <a:rect l="l" t="t" r="r" b="b"/>
            <a:pathLst>
              <a:path w="58420" h="60960">
                <a:moveTo>
                  <a:pt x="28956" y="0"/>
                </a:moveTo>
                <a:lnTo>
                  <a:pt x="17680" y="2387"/>
                </a:lnTo>
                <a:lnTo>
                  <a:pt x="8477" y="8905"/>
                </a:lnTo>
                <a:lnTo>
                  <a:pt x="2274" y="18591"/>
                </a:lnTo>
                <a:lnTo>
                  <a:pt x="0" y="30480"/>
                </a:lnTo>
                <a:lnTo>
                  <a:pt x="2274" y="42368"/>
                </a:lnTo>
                <a:lnTo>
                  <a:pt x="8477" y="52054"/>
                </a:lnTo>
                <a:lnTo>
                  <a:pt x="17680" y="58572"/>
                </a:lnTo>
                <a:lnTo>
                  <a:pt x="28956" y="60960"/>
                </a:lnTo>
                <a:lnTo>
                  <a:pt x="40231" y="58572"/>
                </a:lnTo>
                <a:lnTo>
                  <a:pt x="49434" y="52054"/>
                </a:lnTo>
                <a:lnTo>
                  <a:pt x="55637" y="42368"/>
                </a:lnTo>
                <a:lnTo>
                  <a:pt x="57912" y="30480"/>
                </a:lnTo>
                <a:lnTo>
                  <a:pt x="55637" y="18591"/>
                </a:lnTo>
                <a:lnTo>
                  <a:pt x="49434" y="8905"/>
                </a:lnTo>
                <a:lnTo>
                  <a:pt x="40231" y="2387"/>
                </a:lnTo>
                <a:lnTo>
                  <a:pt x="28956" y="0"/>
                </a:lnTo>
                <a:close/>
              </a:path>
            </a:pathLst>
          </a:custGeom>
          <a:solidFill>
            <a:srgbClr val="FD6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08803" y="3672840"/>
            <a:ext cx="55244" cy="59690"/>
          </a:xfrm>
          <a:custGeom>
            <a:avLst/>
            <a:gdLst/>
            <a:ahLst/>
            <a:cxnLst/>
            <a:rect l="l" t="t" r="r" b="b"/>
            <a:pathLst>
              <a:path w="55245" h="59689">
                <a:moveTo>
                  <a:pt x="27432" y="0"/>
                </a:moveTo>
                <a:lnTo>
                  <a:pt x="16769" y="2339"/>
                </a:lnTo>
                <a:lnTo>
                  <a:pt x="8048" y="8715"/>
                </a:lnTo>
                <a:lnTo>
                  <a:pt x="2160" y="18162"/>
                </a:lnTo>
                <a:lnTo>
                  <a:pt x="0" y="29718"/>
                </a:lnTo>
                <a:lnTo>
                  <a:pt x="2160" y="41273"/>
                </a:lnTo>
                <a:lnTo>
                  <a:pt x="8048" y="50720"/>
                </a:lnTo>
                <a:lnTo>
                  <a:pt x="16769" y="57096"/>
                </a:lnTo>
                <a:lnTo>
                  <a:pt x="27432" y="59436"/>
                </a:lnTo>
                <a:lnTo>
                  <a:pt x="38094" y="57096"/>
                </a:lnTo>
                <a:lnTo>
                  <a:pt x="46815" y="50720"/>
                </a:lnTo>
                <a:lnTo>
                  <a:pt x="52703" y="41273"/>
                </a:lnTo>
                <a:lnTo>
                  <a:pt x="54863" y="29718"/>
                </a:lnTo>
                <a:lnTo>
                  <a:pt x="52703" y="18162"/>
                </a:lnTo>
                <a:lnTo>
                  <a:pt x="46815" y="8715"/>
                </a:lnTo>
                <a:lnTo>
                  <a:pt x="38094" y="2339"/>
                </a:lnTo>
                <a:lnTo>
                  <a:pt x="27432" y="0"/>
                </a:lnTo>
                <a:close/>
              </a:path>
            </a:pathLst>
          </a:custGeom>
          <a:solidFill>
            <a:srgbClr val="FD6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08803" y="3672840"/>
            <a:ext cx="52069" cy="59690"/>
          </a:xfrm>
          <a:custGeom>
            <a:avLst/>
            <a:gdLst/>
            <a:ahLst/>
            <a:cxnLst/>
            <a:rect l="l" t="t" r="r" b="b"/>
            <a:pathLst>
              <a:path w="52070" h="59689">
                <a:moveTo>
                  <a:pt x="25908" y="0"/>
                </a:moveTo>
                <a:lnTo>
                  <a:pt x="15805" y="2339"/>
                </a:lnTo>
                <a:lnTo>
                  <a:pt x="7572" y="8715"/>
                </a:lnTo>
                <a:lnTo>
                  <a:pt x="2030" y="18162"/>
                </a:lnTo>
                <a:lnTo>
                  <a:pt x="0" y="29718"/>
                </a:lnTo>
                <a:lnTo>
                  <a:pt x="2030" y="41273"/>
                </a:lnTo>
                <a:lnTo>
                  <a:pt x="7572" y="50720"/>
                </a:lnTo>
                <a:lnTo>
                  <a:pt x="15805" y="57096"/>
                </a:lnTo>
                <a:lnTo>
                  <a:pt x="25908" y="59436"/>
                </a:lnTo>
                <a:lnTo>
                  <a:pt x="36010" y="57096"/>
                </a:lnTo>
                <a:lnTo>
                  <a:pt x="44243" y="50720"/>
                </a:lnTo>
                <a:lnTo>
                  <a:pt x="49785" y="41273"/>
                </a:lnTo>
                <a:lnTo>
                  <a:pt x="51816" y="29718"/>
                </a:lnTo>
                <a:lnTo>
                  <a:pt x="49785" y="18162"/>
                </a:lnTo>
                <a:lnTo>
                  <a:pt x="44243" y="8715"/>
                </a:lnTo>
                <a:lnTo>
                  <a:pt x="36010" y="2339"/>
                </a:lnTo>
                <a:lnTo>
                  <a:pt x="25908" y="0"/>
                </a:lnTo>
                <a:close/>
              </a:path>
            </a:pathLst>
          </a:custGeom>
          <a:solidFill>
            <a:srgbClr val="FD6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910328" y="3674364"/>
            <a:ext cx="50800" cy="56515"/>
          </a:xfrm>
          <a:custGeom>
            <a:avLst/>
            <a:gdLst/>
            <a:ahLst/>
            <a:cxnLst/>
            <a:rect l="l" t="t" r="r" b="b"/>
            <a:pathLst>
              <a:path w="50800" h="56514">
                <a:moveTo>
                  <a:pt x="25146" y="0"/>
                </a:moveTo>
                <a:lnTo>
                  <a:pt x="15376" y="2208"/>
                </a:lnTo>
                <a:lnTo>
                  <a:pt x="7381" y="8239"/>
                </a:lnTo>
                <a:lnTo>
                  <a:pt x="1982" y="17198"/>
                </a:lnTo>
                <a:lnTo>
                  <a:pt x="0" y="28193"/>
                </a:lnTo>
                <a:lnTo>
                  <a:pt x="1982" y="39189"/>
                </a:lnTo>
                <a:lnTo>
                  <a:pt x="7381" y="48148"/>
                </a:lnTo>
                <a:lnTo>
                  <a:pt x="15376" y="54179"/>
                </a:lnTo>
                <a:lnTo>
                  <a:pt x="25146" y="56387"/>
                </a:lnTo>
                <a:lnTo>
                  <a:pt x="34915" y="54179"/>
                </a:lnTo>
                <a:lnTo>
                  <a:pt x="42910" y="48148"/>
                </a:lnTo>
                <a:lnTo>
                  <a:pt x="48309" y="39189"/>
                </a:lnTo>
                <a:lnTo>
                  <a:pt x="50292" y="28193"/>
                </a:lnTo>
                <a:lnTo>
                  <a:pt x="48309" y="17198"/>
                </a:lnTo>
                <a:lnTo>
                  <a:pt x="42910" y="8239"/>
                </a:lnTo>
                <a:lnTo>
                  <a:pt x="34915" y="2208"/>
                </a:lnTo>
                <a:lnTo>
                  <a:pt x="25146" y="0"/>
                </a:lnTo>
                <a:close/>
              </a:path>
            </a:pathLst>
          </a:custGeom>
          <a:solidFill>
            <a:srgbClr val="FD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13376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60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60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20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60" y="0"/>
                </a:lnTo>
                <a:close/>
              </a:path>
            </a:pathLst>
          </a:custGeom>
          <a:solidFill>
            <a:srgbClr val="FD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13376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60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60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20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60" y="0"/>
                </a:lnTo>
                <a:close/>
              </a:path>
            </a:pathLst>
          </a:custGeom>
          <a:solidFill>
            <a:srgbClr val="FD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14900" y="3677411"/>
            <a:ext cx="43180" cy="52069"/>
          </a:xfrm>
          <a:custGeom>
            <a:avLst/>
            <a:gdLst/>
            <a:ahLst/>
            <a:cxnLst/>
            <a:rect l="l" t="t" r="r" b="b"/>
            <a:pathLst>
              <a:path w="43179" h="52070">
                <a:moveTo>
                  <a:pt x="21336" y="0"/>
                </a:moveTo>
                <a:lnTo>
                  <a:pt x="13019" y="2030"/>
                </a:lnTo>
                <a:lnTo>
                  <a:pt x="6238" y="7572"/>
                </a:lnTo>
                <a:lnTo>
                  <a:pt x="1672" y="15805"/>
                </a:lnTo>
                <a:lnTo>
                  <a:pt x="0" y="25907"/>
                </a:lnTo>
                <a:lnTo>
                  <a:pt x="1672" y="36010"/>
                </a:lnTo>
                <a:lnTo>
                  <a:pt x="6238" y="44243"/>
                </a:lnTo>
                <a:lnTo>
                  <a:pt x="13019" y="49785"/>
                </a:lnTo>
                <a:lnTo>
                  <a:pt x="21336" y="51815"/>
                </a:lnTo>
                <a:lnTo>
                  <a:pt x="29652" y="49785"/>
                </a:lnTo>
                <a:lnTo>
                  <a:pt x="36433" y="44243"/>
                </a:lnTo>
                <a:lnTo>
                  <a:pt x="40999" y="36010"/>
                </a:lnTo>
                <a:lnTo>
                  <a:pt x="42672" y="25907"/>
                </a:lnTo>
                <a:lnTo>
                  <a:pt x="40999" y="15805"/>
                </a:lnTo>
                <a:lnTo>
                  <a:pt x="36433" y="7572"/>
                </a:lnTo>
                <a:lnTo>
                  <a:pt x="29652" y="2030"/>
                </a:lnTo>
                <a:lnTo>
                  <a:pt x="21336" y="0"/>
                </a:lnTo>
                <a:close/>
              </a:path>
            </a:pathLst>
          </a:custGeom>
          <a:solidFill>
            <a:srgbClr val="FD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14900" y="3680459"/>
            <a:ext cx="43180" cy="45720"/>
          </a:xfrm>
          <a:custGeom>
            <a:avLst/>
            <a:gdLst/>
            <a:ahLst/>
            <a:cxnLst/>
            <a:rect l="l" t="t" r="r" b="b"/>
            <a:pathLst>
              <a:path w="43179" h="45720">
                <a:moveTo>
                  <a:pt x="21336" y="0"/>
                </a:moveTo>
                <a:lnTo>
                  <a:pt x="13019" y="1803"/>
                </a:lnTo>
                <a:lnTo>
                  <a:pt x="6238" y="6715"/>
                </a:lnTo>
                <a:lnTo>
                  <a:pt x="1672" y="13983"/>
                </a:lnTo>
                <a:lnTo>
                  <a:pt x="0" y="22859"/>
                </a:lnTo>
                <a:lnTo>
                  <a:pt x="1672" y="31736"/>
                </a:lnTo>
                <a:lnTo>
                  <a:pt x="6238" y="39004"/>
                </a:lnTo>
                <a:lnTo>
                  <a:pt x="13019" y="43916"/>
                </a:lnTo>
                <a:lnTo>
                  <a:pt x="21336" y="45719"/>
                </a:lnTo>
                <a:lnTo>
                  <a:pt x="29652" y="43916"/>
                </a:lnTo>
                <a:lnTo>
                  <a:pt x="36433" y="39004"/>
                </a:lnTo>
                <a:lnTo>
                  <a:pt x="40999" y="31736"/>
                </a:lnTo>
                <a:lnTo>
                  <a:pt x="42672" y="22859"/>
                </a:lnTo>
                <a:lnTo>
                  <a:pt x="40999" y="13983"/>
                </a:lnTo>
                <a:lnTo>
                  <a:pt x="36433" y="6715"/>
                </a:lnTo>
                <a:lnTo>
                  <a:pt x="29652" y="1803"/>
                </a:lnTo>
                <a:lnTo>
                  <a:pt x="21336" y="0"/>
                </a:lnTo>
                <a:close/>
              </a:path>
            </a:pathLst>
          </a:custGeom>
          <a:solidFill>
            <a:srgbClr val="FD5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16423" y="3681984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574" y="0"/>
                </a:moveTo>
                <a:lnTo>
                  <a:pt x="12590" y="1672"/>
                </a:lnTo>
                <a:lnTo>
                  <a:pt x="6048" y="6238"/>
                </a:lnTo>
                <a:lnTo>
                  <a:pt x="1625" y="13019"/>
                </a:lnTo>
                <a:lnTo>
                  <a:pt x="0" y="21336"/>
                </a:lnTo>
                <a:lnTo>
                  <a:pt x="1625" y="29652"/>
                </a:lnTo>
                <a:lnTo>
                  <a:pt x="6048" y="36433"/>
                </a:lnTo>
                <a:lnTo>
                  <a:pt x="12590" y="40999"/>
                </a:lnTo>
                <a:lnTo>
                  <a:pt x="20574" y="42672"/>
                </a:lnTo>
                <a:lnTo>
                  <a:pt x="28557" y="40999"/>
                </a:lnTo>
                <a:lnTo>
                  <a:pt x="35099" y="36433"/>
                </a:lnTo>
                <a:lnTo>
                  <a:pt x="39522" y="29652"/>
                </a:lnTo>
                <a:lnTo>
                  <a:pt x="41148" y="21336"/>
                </a:lnTo>
                <a:lnTo>
                  <a:pt x="39522" y="13019"/>
                </a:lnTo>
                <a:lnTo>
                  <a:pt x="35099" y="6238"/>
                </a:lnTo>
                <a:lnTo>
                  <a:pt x="28557" y="1672"/>
                </a:lnTo>
                <a:lnTo>
                  <a:pt x="20574" y="0"/>
                </a:lnTo>
                <a:close/>
              </a:path>
            </a:pathLst>
          </a:custGeom>
          <a:solidFill>
            <a:srgbClr val="FD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16423" y="368198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12" y="0"/>
                </a:moveTo>
                <a:lnTo>
                  <a:pt x="12108" y="1672"/>
                </a:lnTo>
                <a:lnTo>
                  <a:pt x="5810" y="6238"/>
                </a:lnTo>
                <a:lnTo>
                  <a:pt x="1559" y="13019"/>
                </a:lnTo>
                <a:lnTo>
                  <a:pt x="0" y="21336"/>
                </a:lnTo>
                <a:lnTo>
                  <a:pt x="1559" y="29652"/>
                </a:lnTo>
                <a:lnTo>
                  <a:pt x="5810" y="36433"/>
                </a:lnTo>
                <a:lnTo>
                  <a:pt x="12108" y="40999"/>
                </a:lnTo>
                <a:lnTo>
                  <a:pt x="19812" y="42672"/>
                </a:lnTo>
                <a:lnTo>
                  <a:pt x="27515" y="40999"/>
                </a:lnTo>
                <a:lnTo>
                  <a:pt x="33813" y="36433"/>
                </a:lnTo>
                <a:lnTo>
                  <a:pt x="38064" y="29652"/>
                </a:lnTo>
                <a:lnTo>
                  <a:pt x="39624" y="21336"/>
                </a:lnTo>
                <a:lnTo>
                  <a:pt x="38064" y="13019"/>
                </a:lnTo>
                <a:lnTo>
                  <a:pt x="33813" y="6238"/>
                </a:lnTo>
                <a:lnTo>
                  <a:pt x="27515" y="1672"/>
                </a:lnTo>
                <a:lnTo>
                  <a:pt x="19812" y="0"/>
                </a:lnTo>
                <a:close/>
              </a:path>
            </a:pathLst>
          </a:custGeom>
          <a:solidFill>
            <a:srgbClr val="FD5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6423" y="3681984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8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D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17947" y="3683508"/>
            <a:ext cx="35560" cy="38100"/>
          </a:xfrm>
          <a:custGeom>
            <a:avLst/>
            <a:gdLst/>
            <a:ahLst/>
            <a:cxnLst/>
            <a:rect l="l" t="t" r="r" b="b"/>
            <a:pathLst>
              <a:path w="35560" h="38100">
                <a:moveTo>
                  <a:pt x="17525" y="0"/>
                </a:moveTo>
                <a:lnTo>
                  <a:pt x="10715" y="1494"/>
                </a:lnTo>
                <a:lnTo>
                  <a:pt x="5143" y="5572"/>
                </a:lnTo>
                <a:lnTo>
                  <a:pt x="1381" y="11626"/>
                </a:lnTo>
                <a:lnTo>
                  <a:pt x="0" y="19050"/>
                </a:lnTo>
                <a:lnTo>
                  <a:pt x="1381" y="26473"/>
                </a:lnTo>
                <a:lnTo>
                  <a:pt x="5143" y="32527"/>
                </a:lnTo>
                <a:lnTo>
                  <a:pt x="10715" y="36605"/>
                </a:lnTo>
                <a:lnTo>
                  <a:pt x="17525" y="38100"/>
                </a:lnTo>
                <a:lnTo>
                  <a:pt x="24336" y="36605"/>
                </a:lnTo>
                <a:lnTo>
                  <a:pt x="29908" y="32527"/>
                </a:lnTo>
                <a:lnTo>
                  <a:pt x="33670" y="26473"/>
                </a:lnTo>
                <a:lnTo>
                  <a:pt x="35051" y="19050"/>
                </a:lnTo>
                <a:lnTo>
                  <a:pt x="33670" y="11626"/>
                </a:lnTo>
                <a:lnTo>
                  <a:pt x="29908" y="5572"/>
                </a:lnTo>
                <a:lnTo>
                  <a:pt x="24336" y="1494"/>
                </a:lnTo>
                <a:lnTo>
                  <a:pt x="17525" y="0"/>
                </a:lnTo>
                <a:close/>
              </a:path>
            </a:pathLst>
          </a:custGeom>
          <a:solidFill>
            <a:srgbClr val="FD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17947" y="3683508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27177" y="0"/>
                </a:moveTo>
                <a:lnTo>
                  <a:pt x="7874" y="0"/>
                </a:lnTo>
                <a:lnTo>
                  <a:pt x="0" y="8128"/>
                </a:lnTo>
                <a:lnTo>
                  <a:pt x="0" y="28448"/>
                </a:lnTo>
                <a:lnTo>
                  <a:pt x="7874" y="36576"/>
                </a:lnTo>
                <a:lnTo>
                  <a:pt x="27177" y="36576"/>
                </a:lnTo>
                <a:lnTo>
                  <a:pt x="35051" y="28448"/>
                </a:lnTo>
                <a:lnTo>
                  <a:pt x="35051" y="8128"/>
                </a:lnTo>
                <a:lnTo>
                  <a:pt x="27177" y="0"/>
                </a:lnTo>
                <a:close/>
              </a:path>
            </a:pathLst>
          </a:custGeom>
          <a:solidFill>
            <a:srgbClr val="FD5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20996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1" y="0"/>
                </a:moveTo>
                <a:lnTo>
                  <a:pt x="6857" y="0"/>
                </a:lnTo>
                <a:lnTo>
                  <a:pt x="0" y="7874"/>
                </a:lnTo>
                <a:lnTo>
                  <a:pt x="0" y="27178"/>
                </a:lnTo>
                <a:lnTo>
                  <a:pt x="6857" y="35052"/>
                </a:lnTo>
                <a:lnTo>
                  <a:pt x="23621" y="35052"/>
                </a:lnTo>
                <a:lnTo>
                  <a:pt x="30479" y="27178"/>
                </a:lnTo>
                <a:lnTo>
                  <a:pt x="30479" y="7874"/>
                </a:lnTo>
                <a:lnTo>
                  <a:pt x="23621" y="0"/>
                </a:lnTo>
                <a:close/>
              </a:path>
            </a:pathLst>
          </a:custGeom>
          <a:solidFill>
            <a:srgbClr val="FD5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22520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1" y="0"/>
                </a:moveTo>
                <a:lnTo>
                  <a:pt x="6857" y="0"/>
                </a:lnTo>
                <a:lnTo>
                  <a:pt x="0" y="7874"/>
                </a:lnTo>
                <a:lnTo>
                  <a:pt x="0" y="27178"/>
                </a:lnTo>
                <a:lnTo>
                  <a:pt x="6857" y="35052"/>
                </a:lnTo>
                <a:lnTo>
                  <a:pt x="23621" y="35052"/>
                </a:lnTo>
                <a:lnTo>
                  <a:pt x="30479" y="27178"/>
                </a:lnTo>
                <a:lnTo>
                  <a:pt x="30479" y="7874"/>
                </a:lnTo>
                <a:lnTo>
                  <a:pt x="23621" y="0"/>
                </a:lnTo>
                <a:close/>
              </a:path>
            </a:pathLst>
          </a:custGeom>
          <a:solidFill>
            <a:srgbClr val="FD5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22520" y="3688079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1" y="0"/>
                </a:moveTo>
                <a:lnTo>
                  <a:pt x="6857" y="0"/>
                </a:lnTo>
                <a:lnTo>
                  <a:pt x="0" y="6477"/>
                </a:lnTo>
                <a:lnTo>
                  <a:pt x="0" y="22479"/>
                </a:lnTo>
                <a:lnTo>
                  <a:pt x="6857" y="28956"/>
                </a:lnTo>
                <a:lnTo>
                  <a:pt x="23621" y="28956"/>
                </a:lnTo>
                <a:lnTo>
                  <a:pt x="30479" y="22479"/>
                </a:lnTo>
                <a:lnTo>
                  <a:pt x="30479" y="6477"/>
                </a:lnTo>
                <a:lnTo>
                  <a:pt x="23621" y="0"/>
                </a:lnTo>
                <a:close/>
              </a:path>
            </a:pathLst>
          </a:custGeom>
          <a:solidFill>
            <a:srgbClr val="FD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24044" y="368807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1" y="0"/>
                </a:lnTo>
                <a:lnTo>
                  <a:pt x="0" y="6477"/>
                </a:lnTo>
                <a:lnTo>
                  <a:pt x="0" y="22479"/>
                </a:lnTo>
                <a:lnTo>
                  <a:pt x="7111" y="28956"/>
                </a:lnTo>
                <a:lnTo>
                  <a:pt x="24891" y="28956"/>
                </a:lnTo>
                <a:lnTo>
                  <a:pt x="32003" y="22479"/>
                </a:lnTo>
                <a:lnTo>
                  <a:pt x="32003" y="6477"/>
                </a:lnTo>
                <a:lnTo>
                  <a:pt x="24891" y="0"/>
                </a:lnTo>
                <a:close/>
              </a:path>
            </a:pathLst>
          </a:custGeom>
          <a:solidFill>
            <a:srgbClr val="FD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24044" y="3689603"/>
            <a:ext cx="3175" cy="30480"/>
          </a:xfrm>
          <a:custGeom>
            <a:avLst/>
            <a:gdLst/>
            <a:ahLst/>
            <a:cxnLst/>
            <a:rect l="l" t="t" r="r" b="b"/>
            <a:pathLst>
              <a:path w="3175" h="30479">
                <a:moveTo>
                  <a:pt x="0" y="30480"/>
                </a:moveTo>
                <a:lnTo>
                  <a:pt x="3047" y="30480"/>
                </a:lnTo>
                <a:lnTo>
                  <a:pt x="3047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FD4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27091" y="368960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27091" y="369112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28615" y="369265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8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28615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4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30140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2"/>
                </a:lnTo>
                <a:lnTo>
                  <a:pt x="6858" y="30480"/>
                </a:lnTo>
                <a:lnTo>
                  <a:pt x="23622" y="30480"/>
                </a:lnTo>
                <a:lnTo>
                  <a:pt x="30480" y="23622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31664" y="3697223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2" y="0"/>
                </a:lnTo>
                <a:lnTo>
                  <a:pt x="0" y="6476"/>
                </a:lnTo>
                <a:lnTo>
                  <a:pt x="0" y="22478"/>
                </a:lnTo>
                <a:lnTo>
                  <a:pt x="7112" y="28956"/>
                </a:lnTo>
                <a:lnTo>
                  <a:pt x="24891" y="28956"/>
                </a:lnTo>
                <a:lnTo>
                  <a:pt x="32003" y="22478"/>
                </a:lnTo>
                <a:lnTo>
                  <a:pt x="32003" y="6476"/>
                </a:lnTo>
                <a:lnTo>
                  <a:pt x="24891" y="0"/>
                </a:lnTo>
                <a:close/>
              </a:path>
            </a:pathLst>
          </a:custGeom>
          <a:solidFill>
            <a:srgbClr val="FD3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31664" y="3698747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5" h="30479">
                <a:moveTo>
                  <a:pt x="24891" y="0"/>
                </a:moveTo>
                <a:lnTo>
                  <a:pt x="7112" y="0"/>
                </a:lnTo>
                <a:lnTo>
                  <a:pt x="0" y="6857"/>
                </a:lnTo>
                <a:lnTo>
                  <a:pt x="0" y="23621"/>
                </a:lnTo>
                <a:lnTo>
                  <a:pt x="7112" y="30479"/>
                </a:lnTo>
                <a:lnTo>
                  <a:pt x="24891" y="30479"/>
                </a:lnTo>
                <a:lnTo>
                  <a:pt x="32003" y="23621"/>
                </a:lnTo>
                <a:lnTo>
                  <a:pt x="32003" y="6857"/>
                </a:lnTo>
                <a:lnTo>
                  <a:pt x="24891" y="0"/>
                </a:lnTo>
                <a:close/>
              </a:path>
            </a:pathLst>
          </a:custGeom>
          <a:solidFill>
            <a:srgbClr val="FD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34711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34711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13020" y="3592067"/>
            <a:ext cx="195071" cy="225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85815" y="3592067"/>
            <a:ext cx="196596" cy="225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60135" y="3592067"/>
            <a:ext cx="198119" cy="225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32932" y="3592067"/>
            <a:ext cx="198120" cy="226060"/>
          </a:xfrm>
          <a:custGeom>
            <a:avLst/>
            <a:gdLst/>
            <a:ahLst/>
            <a:cxnLst/>
            <a:rect l="l" t="t" r="r" b="b"/>
            <a:pathLst>
              <a:path w="198120" h="226060">
                <a:moveTo>
                  <a:pt x="99059" y="0"/>
                </a:moveTo>
                <a:lnTo>
                  <a:pt x="60489" y="8870"/>
                </a:lnTo>
                <a:lnTo>
                  <a:pt x="29003" y="33051"/>
                </a:lnTo>
                <a:lnTo>
                  <a:pt x="7780" y="68901"/>
                </a:lnTo>
                <a:lnTo>
                  <a:pt x="0" y="112776"/>
                </a:lnTo>
                <a:lnTo>
                  <a:pt x="7780" y="156650"/>
                </a:lnTo>
                <a:lnTo>
                  <a:pt x="29003" y="192500"/>
                </a:lnTo>
                <a:lnTo>
                  <a:pt x="60489" y="216681"/>
                </a:lnTo>
                <a:lnTo>
                  <a:pt x="99059" y="225552"/>
                </a:lnTo>
                <a:lnTo>
                  <a:pt x="137630" y="216681"/>
                </a:lnTo>
                <a:lnTo>
                  <a:pt x="169116" y="192500"/>
                </a:lnTo>
                <a:lnTo>
                  <a:pt x="190339" y="156650"/>
                </a:lnTo>
                <a:lnTo>
                  <a:pt x="198119" y="112776"/>
                </a:lnTo>
                <a:lnTo>
                  <a:pt x="190339" y="68901"/>
                </a:lnTo>
                <a:lnTo>
                  <a:pt x="169116" y="33051"/>
                </a:lnTo>
                <a:lnTo>
                  <a:pt x="137630" y="8870"/>
                </a:lnTo>
                <a:lnTo>
                  <a:pt x="99059" y="0"/>
                </a:lnTo>
                <a:close/>
              </a:path>
            </a:pathLst>
          </a:custGeom>
          <a:solidFill>
            <a:srgbClr val="FDF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35979" y="3593591"/>
            <a:ext cx="193675" cy="220979"/>
          </a:xfrm>
          <a:custGeom>
            <a:avLst/>
            <a:gdLst/>
            <a:ahLst/>
            <a:cxnLst/>
            <a:rect l="l" t="t" r="r" b="b"/>
            <a:pathLst>
              <a:path w="193675" h="220979">
                <a:moveTo>
                  <a:pt x="96774" y="0"/>
                </a:moveTo>
                <a:lnTo>
                  <a:pt x="59096" y="8691"/>
                </a:lnTo>
                <a:lnTo>
                  <a:pt x="28336" y="32385"/>
                </a:lnTo>
                <a:lnTo>
                  <a:pt x="7602" y="67508"/>
                </a:lnTo>
                <a:lnTo>
                  <a:pt x="0" y="110490"/>
                </a:lnTo>
                <a:lnTo>
                  <a:pt x="7602" y="153471"/>
                </a:lnTo>
                <a:lnTo>
                  <a:pt x="28336" y="188595"/>
                </a:lnTo>
                <a:lnTo>
                  <a:pt x="59096" y="212288"/>
                </a:lnTo>
                <a:lnTo>
                  <a:pt x="96774" y="220980"/>
                </a:lnTo>
                <a:lnTo>
                  <a:pt x="134451" y="212288"/>
                </a:lnTo>
                <a:lnTo>
                  <a:pt x="165211" y="188595"/>
                </a:lnTo>
                <a:lnTo>
                  <a:pt x="185945" y="153471"/>
                </a:lnTo>
                <a:lnTo>
                  <a:pt x="193548" y="110490"/>
                </a:lnTo>
                <a:lnTo>
                  <a:pt x="185945" y="67508"/>
                </a:lnTo>
                <a:lnTo>
                  <a:pt x="165211" y="32385"/>
                </a:lnTo>
                <a:lnTo>
                  <a:pt x="134451" y="8691"/>
                </a:lnTo>
                <a:lnTo>
                  <a:pt x="96774" y="0"/>
                </a:lnTo>
                <a:close/>
              </a:path>
            </a:pathLst>
          </a:custGeom>
          <a:solidFill>
            <a:srgbClr val="FD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35979" y="3593591"/>
            <a:ext cx="193675" cy="220979"/>
          </a:xfrm>
          <a:custGeom>
            <a:avLst/>
            <a:gdLst/>
            <a:ahLst/>
            <a:cxnLst/>
            <a:rect l="l" t="t" r="r" b="b"/>
            <a:pathLst>
              <a:path w="193675" h="220979">
                <a:moveTo>
                  <a:pt x="96774" y="0"/>
                </a:moveTo>
                <a:lnTo>
                  <a:pt x="59096" y="8691"/>
                </a:lnTo>
                <a:lnTo>
                  <a:pt x="28336" y="32385"/>
                </a:lnTo>
                <a:lnTo>
                  <a:pt x="7602" y="67508"/>
                </a:lnTo>
                <a:lnTo>
                  <a:pt x="0" y="110490"/>
                </a:lnTo>
                <a:lnTo>
                  <a:pt x="7602" y="153471"/>
                </a:lnTo>
                <a:lnTo>
                  <a:pt x="28336" y="188595"/>
                </a:lnTo>
                <a:lnTo>
                  <a:pt x="59096" y="212288"/>
                </a:lnTo>
                <a:lnTo>
                  <a:pt x="96774" y="220980"/>
                </a:lnTo>
                <a:lnTo>
                  <a:pt x="134451" y="212288"/>
                </a:lnTo>
                <a:lnTo>
                  <a:pt x="165211" y="188595"/>
                </a:lnTo>
                <a:lnTo>
                  <a:pt x="185945" y="153471"/>
                </a:lnTo>
                <a:lnTo>
                  <a:pt x="193548" y="110490"/>
                </a:lnTo>
                <a:lnTo>
                  <a:pt x="185945" y="67508"/>
                </a:lnTo>
                <a:lnTo>
                  <a:pt x="165211" y="32385"/>
                </a:lnTo>
                <a:lnTo>
                  <a:pt x="134451" y="8691"/>
                </a:lnTo>
                <a:lnTo>
                  <a:pt x="96774" y="0"/>
                </a:lnTo>
                <a:close/>
              </a:path>
            </a:pathLst>
          </a:custGeom>
          <a:solidFill>
            <a:srgbClr val="FDF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37503" y="3595115"/>
            <a:ext cx="190500" cy="218440"/>
          </a:xfrm>
          <a:custGeom>
            <a:avLst/>
            <a:gdLst/>
            <a:ahLst/>
            <a:cxnLst/>
            <a:rect l="l" t="t" r="r" b="b"/>
            <a:pathLst>
              <a:path w="190500" h="218439">
                <a:moveTo>
                  <a:pt x="95250" y="0"/>
                </a:moveTo>
                <a:lnTo>
                  <a:pt x="58185" y="8560"/>
                </a:lnTo>
                <a:lnTo>
                  <a:pt x="27908" y="31908"/>
                </a:lnTo>
                <a:lnTo>
                  <a:pt x="7489" y="66544"/>
                </a:lnTo>
                <a:lnTo>
                  <a:pt x="0" y="108966"/>
                </a:lnTo>
                <a:lnTo>
                  <a:pt x="7489" y="151387"/>
                </a:lnTo>
                <a:lnTo>
                  <a:pt x="27908" y="186023"/>
                </a:lnTo>
                <a:lnTo>
                  <a:pt x="58185" y="209371"/>
                </a:lnTo>
                <a:lnTo>
                  <a:pt x="95250" y="217932"/>
                </a:lnTo>
                <a:lnTo>
                  <a:pt x="132314" y="209371"/>
                </a:lnTo>
                <a:lnTo>
                  <a:pt x="162591" y="186023"/>
                </a:lnTo>
                <a:lnTo>
                  <a:pt x="183010" y="151387"/>
                </a:lnTo>
                <a:lnTo>
                  <a:pt x="190500" y="108966"/>
                </a:lnTo>
                <a:lnTo>
                  <a:pt x="183010" y="66544"/>
                </a:lnTo>
                <a:lnTo>
                  <a:pt x="162591" y="31908"/>
                </a:lnTo>
                <a:lnTo>
                  <a:pt x="132314" y="8560"/>
                </a:lnTo>
                <a:lnTo>
                  <a:pt x="95250" y="0"/>
                </a:lnTo>
                <a:close/>
              </a:path>
            </a:pathLst>
          </a:custGeom>
          <a:solidFill>
            <a:srgbClr val="FDF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37503" y="3596640"/>
            <a:ext cx="190500" cy="215265"/>
          </a:xfrm>
          <a:custGeom>
            <a:avLst/>
            <a:gdLst/>
            <a:ahLst/>
            <a:cxnLst/>
            <a:rect l="l" t="t" r="r" b="b"/>
            <a:pathLst>
              <a:path w="190500" h="215264">
                <a:moveTo>
                  <a:pt x="95250" y="0"/>
                </a:moveTo>
                <a:lnTo>
                  <a:pt x="58185" y="8447"/>
                </a:lnTo>
                <a:lnTo>
                  <a:pt x="27908" y="31480"/>
                </a:lnTo>
                <a:lnTo>
                  <a:pt x="7489" y="65633"/>
                </a:lnTo>
                <a:lnTo>
                  <a:pt x="0" y="107442"/>
                </a:lnTo>
                <a:lnTo>
                  <a:pt x="7489" y="149250"/>
                </a:lnTo>
                <a:lnTo>
                  <a:pt x="27908" y="183403"/>
                </a:lnTo>
                <a:lnTo>
                  <a:pt x="58185" y="206436"/>
                </a:lnTo>
                <a:lnTo>
                  <a:pt x="95250" y="214884"/>
                </a:lnTo>
                <a:lnTo>
                  <a:pt x="132314" y="206436"/>
                </a:lnTo>
                <a:lnTo>
                  <a:pt x="162591" y="183403"/>
                </a:lnTo>
                <a:lnTo>
                  <a:pt x="183010" y="149250"/>
                </a:lnTo>
                <a:lnTo>
                  <a:pt x="190500" y="107442"/>
                </a:lnTo>
                <a:lnTo>
                  <a:pt x="183010" y="65633"/>
                </a:lnTo>
                <a:lnTo>
                  <a:pt x="162591" y="31480"/>
                </a:lnTo>
                <a:lnTo>
                  <a:pt x="132314" y="8447"/>
                </a:lnTo>
                <a:lnTo>
                  <a:pt x="95250" y="0"/>
                </a:lnTo>
                <a:close/>
              </a:path>
            </a:pathLst>
          </a:custGeom>
          <a:solidFill>
            <a:srgbClr val="FDF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39028" y="3596640"/>
            <a:ext cx="186055" cy="213360"/>
          </a:xfrm>
          <a:custGeom>
            <a:avLst/>
            <a:gdLst/>
            <a:ahLst/>
            <a:cxnLst/>
            <a:rect l="l" t="t" r="r" b="b"/>
            <a:pathLst>
              <a:path w="186054" h="213360">
                <a:moveTo>
                  <a:pt x="92963" y="0"/>
                </a:moveTo>
                <a:lnTo>
                  <a:pt x="56792" y="8382"/>
                </a:lnTo>
                <a:lnTo>
                  <a:pt x="27241" y="31242"/>
                </a:lnTo>
                <a:lnTo>
                  <a:pt x="7310" y="65151"/>
                </a:lnTo>
                <a:lnTo>
                  <a:pt x="0" y="106680"/>
                </a:lnTo>
                <a:lnTo>
                  <a:pt x="7310" y="148209"/>
                </a:lnTo>
                <a:lnTo>
                  <a:pt x="27241" y="182118"/>
                </a:lnTo>
                <a:lnTo>
                  <a:pt x="56792" y="204978"/>
                </a:lnTo>
                <a:lnTo>
                  <a:pt x="92963" y="213360"/>
                </a:lnTo>
                <a:lnTo>
                  <a:pt x="129135" y="204978"/>
                </a:lnTo>
                <a:lnTo>
                  <a:pt x="158686" y="182118"/>
                </a:lnTo>
                <a:lnTo>
                  <a:pt x="178617" y="148209"/>
                </a:lnTo>
                <a:lnTo>
                  <a:pt x="185927" y="106680"/>
                </a:lnTo>
                <a:lnTo>
                  <a:pt x="178617" y="65151"/>
                </a:lnTo>
                <a:lnTo>
                  <a:pt x="158686" y="31242"/>
                </a:lnTo>
                <a:lnTo>
                  <a:pt x="129135" y="8382"/>
                </a:lnTo>
                <a:lnTo>
                  <a:pt x="92963" y="0"/>
                </a:lnTo>
                <a:close/>
              </a:path>
            </a:pathLst>
          </a:custGeom>
          <a:solidFill>
            <a:srgbClr val="FDF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40552" y="3596640"/>
            <a:ext cx="182880" cy="213360"/>
          </a:xfrm>
          <a:custGeom>
            <a:avLst/>
            <a:gdLst/>
            <a:ahLst/>
            <a:cxnLst/>
            <a:rect l="l" t="t" r="r" b="b"/>
            <a:pathLst>
              <a:path w="182879" h="213360">
                <a:moveTo>
                  <a:pt x="91439" y="0"/>
                </a:moveTo>
                <a:lnTo>
                  <a:pt x="55828" y="8382"/>
                </a:lnTo>
                <a:lnTo>
                  <a:pt x="26765" y="31242"/>
                </a:lnTo>
                <a:lnTo>
                  <a:pt x="7179" y="65151"/>
                </a:lnTo>
                <a:lnTo>
                  <a:pt x="0" y="106680"/>
                </a:lnTo>
                <a:lnTo>
                  <a:pt x="7179" y="148209"/>
                </a:lnTo>
                <a:lnTo>
                  <a:pt x="26765" y="182118"/>
                </a:lnTo>
                <a:lnTo>
                  <a:pt x="55828" y="204978"/>
                </a:lnTo>
                <a:lnTo>
                  <a:pt x="91439" y="213360"/>
                </a:lnTo>
                <a:lnTo>
                  <a:pt x="127051" y="204978"/>
                </a:lnTo>
                <a:lnTo>
                  <a:pt x="156114" y="182118"/>
                </a:lnTo>
                <a:lnTo>
                  <a:pt x="175700" y="148209"/>
                </a:lnTo>
                <a:lnTo>
                  <a:pt x="182880" y="106680"/>
                </a:lnTo>
                <a:lnTo>
                  <a:pt x="175700" y="65151"/>
                </a:lnTo>
                <a:lnTo>
                  <a:pt x="156114" y="31242"/>
                </a:lnTo>
                <a:lnTo>
                  <a:pt x="127051" y="8382"/>
                </a:lnTo>
                <a:lnTo>
                  <a:pt x="91439" y="0"/>
                </a:lnTo>
                <a:close/>
              </a:path>
            </a:pathLst>
          </a:custGeom>
          <a:solidFill>
            <a:srgbClr val="FDF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40552" y="3599688"/>
            <a:ext cx="182880" cy="208915"/>
          </a:xfrm>
          <a:custGeom>
            <a:avLst/>
            <a:gdLst/>
            <a:ahLst/>
            <a:cxnLst/>
            <a:rect l="l" t="t" r="r" b="b"/>
            <a:pathLst>
              <a:path w="182879" h="208914">
                <a:moveTo>
                  <a:pt x="91439" y="0"/>
                </a:moveTo>
                <a:lnTo>
                  <a:pt x="55828" y="8203"/>
                </a:lnTo>
                <a:lnTo>
                  <a:pt x="26765" y="30575"/>
                </a:lnTo>
                <a:lnTo>
                  <a:pt x="7179" y="63757"/>
                </a:lnTo>
                <a:lnTo>
                  <a:pt x="0" y="104393"/>
                </a:lnTo>
                <a:lnTo>
                  <a:pt x="7179" y="145030"/>
                </a:lnTo>
                <a:lnTo>
                  <a:pt x="26765" y="178212"/>
                </a:lnTo>
                <a:lnTo>
                  <a:pt x="55828" y="200584"/>
                </a:lnTo>
                <a:lnTo>
                  <a:pt x="91439" y="208787"/>
                </a:lnTo>
                <a:lnTo>
                  <a:pt x="127051" y="200584"/>
                </a:lnTo>
                <a:lnTo>
                  <a:pt x="156114" y="178212"/>
                </a:lnTo>
                <a:lnTo>
                  <a:pt x="175700" y="145030"/>
                </a:lnTo>
                <a:lnTo>
                  <a:pt x="182880" y="104393"/>
                </a:lnTo>
                <a:lnTo>
                  <a:pt x="175700" y="63757"/>
                </a:lnTo>
                <a:lnTo>
                  <a:pt x="156114" y="30575"/>
                </a:lnTo>
                <a:lnTo>
                  <a:pt x="127051" y="8203"/>
                </a:lnTo>
                <a:lnTo>
                  <a:pt x="91439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40552" y="3601211"/>
            <a:ext cx="182880" cy="207645"/>
          </a:xfrm>
          <a:custGeom>
            <a:avLst/>
            <a:gdLst/>
            <a:ahLst/>
            <a:cxnLst/>
            <a:rect l="l" t="t" r="r" b="b"/>
            <a:pathLst>
              <a:path w="182879" h="207645">
                <a:moveTo>
                  <a:pt x="91439" y="0"/>
                </a:moveTo>
                <a:lnTo>
                  <a:pt x="55828" y="8137"/>
                </a:lnTo>
                <a:lnTo>
                  <a:pt x="26765" y="30337"/>
                </a:lnTo>
                <a:lnTo>
                  <a:pt x="7179" y="63275"/>
                </a:lnTo>
                <a:lnTo>
                  <a:pt x="0" y="103631"/>
                </a:lnTo>
                <a:lnTo>
                  <a:pt x="7179" y="143988"/>
                </a:lnTo>
                <a:lnTo>
                  <a:pt x="26765" y="176926"/>
                </a:lnTo>
                <a:lnTo>
                  <a:pt x="55828" y="199126"/>
                </a:lnTo>
                <a:lnTo>
                  <a:pt x="91439" y="207263"/>
                </a:lnTo>
                <a:lnTo>
                  <a:pt x="127051" y="199126"/>
                </a:lnTo>
                <a:lnTo>
                  <a:pt x="156114" y="176926"/>
                </a:lnTo>
                <a:lnTo>
                  <a:pt x="175700" y="143988"/>
                </a:lnTo>
                <a:lnTo>
                  <a:pt x="182880" y="103631"/>
                </a:lnTo>
                <a:lnTo>
                  <a:pt x="175700" y="63275"/>
                </a:lnTo>
                <a:lnTo>
                  <a:pt x="156114" y="30337"/>
                </a:lnTo>
                <a:lnTo>
                  <a:pt x="127051" y="8137"/>
                </a:lnTo>
                <a:lnTo>
                  <a:pt x="91439" y="0"/>
                </a:lnTo>
                <a:close/>
              </a:path>
            </a:pathLst>
          </a:custGeom>
          <a:solidFill>
            <a:srgbClr val="FDE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0552" y="3602735"/>
            <a:ext cx="182880" cy="205740"/>
          </a:xfrm>
          <a:custGeom>
            <a:avLst/>
            <a:gdLst/>
            <a:ahLst/>
            <a:cxnLst/>
            <a:rect l="l" t="t" r="r" b="b"/>
            <a:pathLst>
              <a:path w="182879" h="205739">
                <a:moveTo>
                  <a:pt x="91439" y="0"/>
                </a:moveTo>
                <a:lnTo>
                  <a:pt x="55828" y="8090"/>
                </a:lnTo>
                <a:lnTo>
                  <a:pt x="26765" y="30146"/>
                </a:lnTo>
                <a:lnTo>
                  <a:pt x="7179" y="62847"/>
                </a:lnTo>
                <a:lnTo>
                  <a:pt x="0" y="102869"/>
                </a:lnTo>
                <a:lnTo>
                  <a:pt x="7179" y="142892"/>
                </a:lnTo>
                <a:lnTo>
                  <a:pt x="26765" y="175593"/>
                </a:lnTo>
                <a:lnTo>
                  <a:pt x="55828" y="197649"/>
                </a:lnTo>
                <a:lnTo>
                  <a:pt x="91439" y="205739"/>
                </a:lnTo>
                <a:lnTo>
                  <a:pt x="127051" y="197649"/>
                </a:lnTo>
                <a:lnTo>
                  <a:pt x="156114" y="175593"/>
                </a:lnTo>
                <a:lnTo>
                  <a:pt x="175700" y="142892"/>
                </a:lnTo>
                <a:lnTo>
                  <a:pt x="182880" y="102869"/>
                </a:lnTo>
                <a:lnTo>
                  <a:pt x="175700" y="62847"/>
                </a:lnTo>
                <a:lnTo>
                  <a:pt x="156114" y="30146"/>
                </a:lnTo>
                <a:lnTo>
                  <a:pt x="127051" y="8090"/>
                </a:lnTo>
                <a:lnTo>
                  <a:pt x="91439" y="0"/>
                </a:lnTo>
                <a:close/>
              </a:path>
            </a:pathLst>
          </a:custGeom>
          <a:solidFill>
            <a:srgbClr val="FDE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43600" y="3602735"/>
            <a:ext cx="178435" cy="203200"/>
          </a:xfrm>
          <a:custGeom>
            <a:avLst/>
            <a:gdLst/>
            <a:ahLst/>
            <a:cxnLst/>
            <a:rect l="l" t="t" r="r" b="b"/>
            <a:pathLst>
              <a:path w="178435" h="203200">
                <a:moveTo>
                  <a:pt x="89153" y="0"/>
                </a:moveTo>
                <a:lnTo>
                  <a:pt x="54435" y="7959"/>
                </a:lnTo>
                <a:lnTo>
                  <a:pt x="26098" y="29670"/>
                </a:lnTo>
                <a:lnTo>
                  <a:pt x="7000" y="61882"/>
                </a:lnTo>
                <a:lnTo>
                  <a:pt x="0" y="101345"/>
                </a:lnTo>
                <a:lnTo>
                  <a:pt x="7000" y="140809"/>
                </a:lnTo>
                <a:lnTo>
                  <a:pt x="26098" y="173021"/>
                </a:lnTo>
                <a:lnTo>
                  <a:pt x="54435" y="194732"/>
                </a:lnTo>
                <a:lnTo>
                  <a:pt x="89153" y="202691"/>
                </a:lnTo>
                <a:lnTo>
                  <a:pt x="123872" y="194732"/>
                </a:lnTo>
                <a:lnTo>
                  <a:pt x="152209" y="173021"/>
                </a:lnTo>
                <a:lnTo>
                  <a:pt x="171307" y="140809"/>
                </a:lnTo>
                <a:lnTo>
                  <a:pt x="178308" y="101345"/>
                </a:lnTo>
                <a:lnTo>
                  <a:pt x="171307" y="61882"/>
                </a:lnTo>
                <a:lnTo>
                  <a:pt x="152209" y="29670"/>
                </a:lnTo>
                <a:lnTo>
                  <a:pt x="123872" y="7959"/>
                </a:lnTo>
                <a:lnTo>
                  <a:pt x="89153" y="0"/>
                </a:lnTo>
                <a:close/>
              </a:path>
            </a:pathLst>
          </a:custGeom>
          <a:solidFill>
            <a:srgbClr val="FD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945123" y="3604259"/>
            <a:ext cx="173990" cy="200025"/>
          </a:xfrm>
          <a:custGeom>
            <a:avLst/>
            <a:gdLst/>
            <a:ahLst/>
            <a:cxnLst/>
            <a:rect l="l" t="t" r="r" b="b"/>
            <a:pathLst>
              <a:path w="173989" h="200025">
                <a:moveTo>
                  <a:pt x="86867" y="0"/>
                </a:moveTo>
                <a:lnTo>
                  <a:pt x="53042" y="7846"/>
                </a:lnTo>
                <a:lnTo>
                  <a:pt x="25431" y="29241"/>
                </a:lnTo>
                <a:lnTo>
                  <a:pt x="6822" y="60971"/>
                </a:lnTo>
                <a:lnTo>
                  <a:pt x="0" y="99821"/>
                </a:lnTo>
                <a:lnTo>
                  <a:pt x="6822" y="138672"/>
                </a:lnTo>
                <a:lnTo>
                  <a:pt x="25431" y="170402"/>
                </a:lnTo>
                <a:lnTo>
                  <a:pt x="53042" y="191797"/>
                </a:lnTo>
                <a:lnTo>
                  <a:pt x="86867" y="199644"/>
                </a:lnTo>
                <a:lnTo>
                  <a:pt x="120693" y="191797"/>
                </a:lnTo>
                <a:lnTo>
                  <a:pt x="148304" y="170402"/>
                </a:lnTo>
                <a:lnTo>
                  <a:pt x="166913" y="138672"/>
                </a:lnTo>
                <a:lnTo>
                  <a:pt x="173736" y="99821"/>
                </a:lnTo>
                <a:lnTo>
                  <a:pt x="166913" y="60971"/>
                </a:lnTo>
                <a:lnTo>
                  <a:pt x="148304" y="29241"/>
                </a:lnTo>
                <a:lnTo>
                  <a:pt x="120693" y="7846"/>
                </a:lnTo>
                <a:lnTo>
                  <a:pt x="86867" y="0"/>
                </a:lnTo>
                <a:close/>
              </a:path>
            </a:pathLst>
          </a:custGeom>
          <a:solidFill>
            <a:srgbClr val="FDE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945123" y="3607308"/>
            <a:ext cx="173990" cy="195580"/>
          </a:xfrm>
          <a:custGeom>
            <a:avLst/>
            <a:gdLst/>
            <a:ahLst/>
            <a:cxnLst/>
            <a:rect l="l" t="t" r="r" b="b"/>
            <a:pathLst>
              <a:path w="173989" h="195579">
                <a:moveTo>
                  <a:pt x="86867" y="0"/>
                </a:moveTo>
                <a:lnTo>
                  <a:pt x="53042" y="7667"/>
                </a:lnTo>
                <a:lnTo>
                  <a:pt x="25431" y="28575"/>
                </a:lnTo>
                <a:lnTo>
                  <a:pt x="6822" y="59578"/>
                </a:lnTo>
                <a:lnTo>
                  <a:pt x="0" y="97536"/>
                </a:lnTo>
                <a:lnTo>
                  <a:pt x="6822" y="135493"/>
                </a:lnTo>
                <a:lnTo>
                  <a:pt x="25431" y="166497"/>
                </a:lnTo>
                <a:lnTo>
                  <a:pt x="53042" y="187404"/>
                </a:lnTo>
                <a:lnTo>
                  <a:pt x="86867" y="195072"/>
                </a:lnTo>
                <a:lnTo>
                  <a:pt x="120693" y="187404"/>
                </a:lnTo>
                <a:lnTo>
                  <a:pt x="148304" y="166497"/>
                </a:lnTo>
                <a:lnTo>
                  <a:pt x="166913" y="135493"/>
                </a:lnTo>
                <a:lnTo>
                  <a:pt x="173736" y="97536"/>
                </a:lnTo>
                <a:lnTo>
                  <a:pt x="166913" y="59578"/>
                </a:lnTo>
                <a:lnTo>
                  <a:pt x="148304" y="28575"/>
                </a:lnTo>
                <a:lnTo>
                  <a:pt x="120693" y="7667"/>
                </a:lnTo>
                <a:lnTo>
                  <a:pt x="86867" y="0"/>
                </a:lnTo>
                <a:close/>
              </a:path>
            </a:pathLst>
          </a:custGeom>
          <a:solidFill>
            <a:srgbClr val="FD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46647" y="3607308"/>
            <a:ext cx="170815" cy="195580"/>
          </a:xfrm>
          <a:custGeom>
            <a:avLst/>
            <a:gdLst/>
            <a:ahLst/>
            <a:cxnLst/>
            <a:rect l="l" t="t" r="r" b="b"/>
            <a:pathLst>
              <a:path w="170814" h="195579">
                <a:moveTo>
                  <a:pt x="85343" y="0"/>
                </a:moveTo>
                <a:lnTo>
                  <a:pt x="52131" y="7667"/>
                </a:lnTo>
                <a:lnTo>
                  <a:pt x="25003" y="28575"/>
                </a:lnTo>
                <a:lnTo>
                  <a:pt x="6709" y="59578"/>
                </a:lnTo>
                <a:lnTo>
                  <a:pt x="0" y="97536"/>
                </a:lnTo>
                <a:lnTo>
                  <a:pt x="6709" y="135493"/>
                </a:lnTo>
                <a:lnTo>
                  <a:pt x="25003" y="166497"/>
                </a:lnTo>
                <a:lnTo>
                  <a:pt x="52131" y="187404"/>
                </a:lnTo>
                <a:lnTo>
                  <a:pt x="85343" y="195072"/>
                </a:lnTo>
                <a:lnTo>
                  <a:pt x="118556" y="187404"/>
                </a:lnTo>
                <a:lnTo>
                  <a:pt x="145684" y="166497"/>
                </a:lnTo>
                <a:lnTo>
                  <a:pt x="163978" y="135493"/>
                </a:lnTo>
                <a:lnTo>
                  <a:pt x="170687" y="97536"/>
                </a:lnTo>
                <a:lnTo>
                  <a:pt x="163978" y="59578"/>
                </a:lnTo>
                <a:lnTo>
                  <a:pt x="145684" y="28575"/>
                </a:lnTo>
                <a:lnTo>
                  <a:pt x="118556" y="7667"/>
                </a:lnTo>
                <a:lnTo>
                  <a:pt x="85343" y="0"/>
                </a:lnTo>
                <a:close/>
              </a:path>
            </a:pathLst>
          </a:custGeom>
          <a:solidFill>
            <a:srgbClr val="FDE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46647" y="3607308"/>
            <a:ext cx="170815" cy="193675"/>
          </a:xfrm>
          <a:custGeom>
            <a:avLst/>
            <a:gdLst/>
            <a:ahLst/>
            <a:cxnLst/>
            <a:rect l="l" t="t" r="r" b="b"/>
            <a:pathLst>
              <a:path w="170814" h="193675">
                <a:moveTo>
                  <a:pt x="85343" y="0"/>
                </a:moveTo>
                <a:lnTo>
                  <a:pt x="52131" y="7602"/>
                </a:lnTo>
                <a:lnTo>
                  <a:pt x="25003" y="28336"/>
                </a:lnTo>
                <a:lnTo>
                  <a:pt x="6709" y="59096"/>
                </a:lnTo>
                <a:lnTo>
                  <a:pt x="0" y="96774"/>
                </a:lnTo>
                <a:lnTo>
                  <a:pt x="6709" y="134451"/>
                </a:lnTo>
                <a:lnTo>
                  <a:pt x="25003" y="165211"/>
                </a:lnTo>
                <a:lnTo>
                  <a:pt x="52131" y="185945"/>
                </a:lnTo>
                <a:lnTo>
                  <a:pt x="85343" y="193548"/>
                </a:lnTo>
                <a:lnTo>
                  <a:pt x="118556" y="185945"/>
                </a:lnTo>
                <a:lnTo>
                  <a:pt x="145684" y="165211"/>
                </a:lnTo>
                <a:lnTo>
                  <a:pt x="163978" y="134451"/>
                </a:lnTo>
                <a:lnTo>
                  <a:pt x="170687" y="96774"/>
                </a:lnTo>
                <a:lnTo>
                  <a:pt x="163978" y="59096"/>
                </a:lnTo>
                <a:lnTo>
                  <a:pt x="145684" y="28336"/>
                </a:lnTo>
                <a:lnTo>
                  <a:pt x="118556" y="7602"/>
                </a:lnTo>
                <a:lnTo>
                  <a:pt x="85343" y="0"/>
                </a:lnTo>
                <a:close/>
              </a:path>
            </a:pathLst>
          </a:custGeom>
          <a:solidFill>
            <a:srgbClr val="FDE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948171" y="3608832"/>
            <a:ext cx="167640" cy="189230"/>
          </a:xfrm>
          <a:custGeom>
            <a:avLst/>
            <a:gdLst/>
            <a:ahLst/>
            <a:cxnLst/>
            <a:rect l="l" t="t" r="r" b="b"/>
            <a:pathLst>
              <a:path w="167639" h="189229">
                <a:moveTo>
                  <a:pt x="83819" y="0"/>
                </a:moveTo>
                <a:lnTo>
                  <a:pt x="51167" y="7423"/>
                </a:lnTo>
                <a:lnTo>
                  <a:pt x="24526" y="27670"/>
                </a:lnTo>
                <a:lnTo>
                  <a:pt x="6578" y="57703"/>
                </a:lnTo>
                <a:lnTo>
                  <a:pt x="0" y="94488"/>
                </a:lnTo>
                <a:lnTo>
                  <a:pt x="6578" y="131272"/>
                </a:lnTo>
                <a:lnTo>
                  <a:pt x="24526" y="161305"/>
                </a:lnTo>
                <a:lnTo>
                  <a:pt x="51167" y="181552"/>
                </a:lnTo>
                <a:lnTo>
                  <a:pt x="83819" y="188976"/>
                </a:lnTo>
                <a:lnTo>
                  <a:pt x="116472" y="181552"/>
                </a:lnTo>
                <a:lnTo>
                  <a:pt x="143113" y="161305"/>
                </a:lnTo>
                <a:lnTo>
                  <a:pt x="161061" y="131272"/>
                </a:lnTo>
                <a:lnTo>
                  <a:pt x="167639" y="94488"/>
                </a:lnTo>
                <a:lnTo>
                  <a:pt x="161061" y="57703"/>
                </a:lnTo>
                <a:lnTo>
                  <a:pt x="143113" y="27670"/>
                </a:lnTo>
                <a:lnTo>
                  <a:pt x="116472" y="7423"/>
                </a:lnTo>
                <a:lnTo>
                  <a:pt x="83819" y="0"/>
                </a:lnTo>
                <a:close/>
              </a:path>
            </a:pathLst>
          </a:custGeom>
          <a:solidFill>
            <a:srgbClr val="FDD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51220" y="3610355"/>
            <a:ext cx="163195" cy="187960"/>
          </a:xfrm>
          <a:custGeom>
            <a:avLst/>
            <a:gdLst/>
            <a:ahLst/>
            <a:cxnLst/>
            <a:rect l="l" t="t" r="r" b="b"/>
            <a:pathLst>
              <a:path w="163195" h="187960">
                <a:moveTo>
                  <a:pt x="81533" y="0"/>
                </a:moveTo>
                <a:lnTo>
                  <a:pt x="49774" y="7358"/>
                </a:lnTo>
                <a:lnTo>
                  <a:pt x="23860" y="27432"/>
                </a:lnTo>
                <a:lnTo>
                  <a:pt x="6399" y="57221"/>
                </a:lnTo>
                <a:lnTo>
                  <a:pt x="0" y="93726"/>
                </a:lnTo>
                <a:lnTo>
                  <a:pt x="6399" y="130230"/>
                </a:lnTo>
                <a:lnTo>
                  <a:pt x="23860" y="160020"/>
                </a:lnTo>
                <a:lnTo>
                  <a:pt x="49774" y="180093"/>
                </a:lnTo>
                <a:lnTo>
                  <a:pt x="81533" y="187452"/>
                </a:lnTo>
                <a:lnTo>
                  <a:pt x="113293" y="180093"/>
                </a:lnTo>
                <a:lnTo>
                  <a:pt x="139207" y="160020"/>
                </a:lnTo>
                <a:lnTo>
                  <a:pt x="156668" y="130230"/>
                </a:lnTo>
                <a:lnTo>
                  <a:pt x="163067" y="93726"/>
                </a:lnTo>
                <a:lnTo>
                  <a:pt x="156668" y="57221"/>
                </a:lnTo>
                <a:lnTo>
                  <a:pt x="139207" y="27432"/>
                </a:lnTo>
                <a:lnTo>
                  <a:pt x="113293" y="7358"/>
                </a:lnTo>
                <a:lnTo>
                  <a:pt x="81533" y="0"/>
                </a:lnTo>
                <a:close/>
              </a:path>
            </a:pathLst>
          </a:custGeom>
          <a:solidFill>
            <a:srgbClr val="FDD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51220" y="3610355"/>
            <a:ext cx="163195" cy="187960"/>
          </a:xfrm>
          <a:custGeom>
            <a:avLst/>
            <a:gdLst/>
            <a:ahLst/>
            <a:cxnLst/>
            <a:rect l="l" t="t" r="r" b="b"/>
            <a:pathLst>
              <a:path w="163195" h="187960">
                <a:moveTo>
                  <a:pt x="81533" y="0"/>
                </a:moveTo>
                <a:lnTo>
                  <a:pt x="49774" y="7358"/>
                </a:lnTo>
                <a:lnTo>
                  <a:pt x="23860" y="27432"/>
                </a:lnTo>
                <a:lnTo>
                  <a:pt x="6399" y="57221"/>
                </a:lnTo>
                <a:lnTo>
                  <a:pt x="0" y="93726"/>
                </a:lnTo>
                <a:lnTo>
                  <a:pt x="6399" y="130230"/>
                </a:lnTo>
                <a:lnTo>
                  <a:pt x="23860" y="160020"/>
                </a:lnTo>
                <a:lnTo>
                  <a:pt x="49774" y="180093"/>
                </a:lnTo>
                <a:lnTo>
                  <a:pt x="81533" y="187452"/>
                </a:lnTo>
                <a:lnTo>
                  <a:pt x="113293" y="180093"/>
                </a:lnTo>
                <a:lnTo>
                  <a:pt x="139207" y="160020"/>
                </a:lnTo>
                <a:lnTo>
                  <a:pt x="156668" y="130230"/>
                </a:lnTo>
                <a:lnTo>
                  <a:pt x="163067" y="93726"/>
                </a:lnTo>
                <a:lnTo>
                  <a:pt x="156668" y="57221"/>
                </a:lnTo>
                <a:lnTo>
                  <a:pt x="139207" y="27432"/>
                </a:lnTo>
                <a:lnTo>
                  <a:pt x="113293" y="7358"/>
                </a:lnTo>
                <a:lnTo>
                  <a:pt x="81533" y="0"/>
                </a:lnTo>
                <a:close/>
              </a:path>
            </a:pathLst>
          </a:custGeom>
          <a:solidFill>
            <a:srgbClr val="FDD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52744" y="3611879"/>
            <a:ext cx="161925" cy="184785"/>
          </a:xfrm>
          <a:custGeom>
            <a:avLst/>
            <a:gdLst/>
            <a:ahLst/>
            <a:cxnLst/>
            <a:rect l="l" t="t" r="r" b="b"/>
            <a:pathLst>
              <a:path w="161925" h="184785">
                <a:moveTo>
                  <a:pt x="80771" y="0"/>
                </a:moveTo>
                <a:lnTo>
                  <a:pt x="49345" y="7244"/>
                </a:lnTo>
                <a:lnTo>
                  <a:pt x="23669" y="27003"/>
                </a:lnTo>
                <a:lnTo>
                  <a:pt x="6351" y="56310"/>
                </a:lnTo>
                <a:lnTo>
                  <a:pt x="0" y="92202"/>
                </a:lnTo>
                <a:lnTo>
                  <a:pt x="6351" y="128093"/>
                </a:lnTo>
                <a:lnTo>
                  <a:pt x="23669" y="157400"/>
                </a:lnTo>
                <a:lnTo>
                  <a:pt x="49345" y="177159"/>
                </a:lnTo>
                <a:lnTo>
                  <a:pt x="80771" y="184404"/>
                </a:lnTo>
                <a:lnTo>
                  <a:pt x="112198" y="177159"/>
                </a:lnTo>
                <a:lnTo>
                  <a:pt x="137874" y="157400"/>
                </a:lnTo>
                <a:lnTo>
                  <a:pt x="155192" y="128093"/>
                </a:lnTo>
                <a:lnTo>
                  <a:pt x="161543" y="92202"/>
                </a:lnTo>
                <a:lnTo>
                  <a:pt x="155192" y="56310"/>
                </a:lnTo>
                <a:lnTo>
                  <a:pt x="137874" y="27003"/>
                </a:lnTo>
                <a:lnTo>
                  <a:pt x="112198" y="7244"/>
                </a:lnTo>
                <a:lnTo>
                  <a:pt x="80771" y="0"/>
                </a:lnTo>
                <a:close/>
              </a:path>
            </a:pathLst>
          </a:custGeom>
          <a:solidFill>
            <a:srgbClr val="FD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52744" y="3613403"/>
            <a:ext cx="161925" cy="181610"/>
          </a:xfrm>
          <a:custGeom>
            <a:avLst/>
            <a:gdLst/>
            <a:ahLst/>
            <a:cxnLst/>
            <a:rect l="l" t="t" r="r" b="b"/>
            <a:pathLst>
              <a:path w="161925" h="181610">
                <a:moveTo>
                  <a:pt x="80771" y="0"/>
                </a:moveTo>
                <a:lnTo>
                  <a:pt x="49345" y="7131"/>
                </a:lnTo>
                <a:lnTo>
                  <a:pt x="23669" y="26574"/>
                </a:lnTo>
                <a:lnTo>
                  <a:pt x="6351" y="55399"/>
                </a:lnTo>
                <a:lnTo>
                  <a:pt x="0" y="90678"/>
                </a:lnTo>
                <a:lnTo>
                  <a:pt x="6351" y="125956"/>
                </a:lnTo>
                <a:lnTo>
                  <a:pt x="23669" y="154781"/>
                </a:lnTo>
                <a:lnTo>
                  <a:pt x="49345" y="174224"/>
                </a:lnTo>
                <a:lnTo>
                  <a:pt x="80771" y="181356"/>
                </a:lnTo>
                <a:lnTo>
                  <a:pt x="112198" y="174224"/>
                </a:lnTo>
                <a:lnTo>
                  <a:pt x="137874" y="154781"/>
                </a:lnTo>
                <a:lnTo>
                  <a:pt x="155192" y="125956"/>
                </a:lnTo>
                <a:lnTo>
                  <a:pt x="161543" y="90678"/>
                </a:lnTo>
                <a:lnTo>
                  <a:pt x="155192" y="55399"/>
                </a:lnTo>
                <a:lnTo>
                  <a:pt x="137874" y="26574"/>
                </a:lnTo>
                <a:lnTo>
                  <a:pt x="112198" y="7131"/>
                </a:lnTo>
                <a:lnTo>
                  <a:pt x="80771" y="0"/>
                </a:lnTo>
                <a:close/>
              </a:path>
            </a:pathLst>
          </a:custGeom>
          <a:solidFill>
            <a:srgbClr val="FDD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52744" y="3613403"/>
            <a:ext cx="158750" cy="181610"/>
          </a:xfrm>
          <a:custGeom>
            <a:avLst/>
            <a:gdLst/>
            <a:ahLst/>
            <a:cxnLst/>
            <a:rect l="l" t="t" r="r" b="b"/>
            <a:pathLst>
              <a:path w="158750" h="181610">
                <a:moveTo>
                  <a:pt x="79247" y="0"/>
                </a:moveTo>
                <a:lnTo>
                  <a:pt x="48381" y="7131"/>
                </a:lnTo>
                <a:lnTo>
                  <a:pt x="23193" y="26574"/>
                </a:lnTo>
                <a:lnTo>
                  <a:pt x="6221" y="55399"/>
                </a:lnTo>
                <a:lnTo>
                  <a:pt x="0" y="90678"/>
                </a:lnTo>
                <a:lnTo>
                  <a:pt x="6221" y="125956"/>
                </a:lnTo>
                <a:lnTo>
                  <a:pt x="23193" y="154781"/>
                </a:lnTo>
                <a:lnTo>
                  <a:pt x="48381" y="174224"/>
                </a:lnTo>
                <a:lnTo>
                  <a:pt x="79247" y="181356"/>
                </a:lnTo>
                <a:lnTo>
                  <a:pt x="110114" y="174224"/>
                </a:lnTo>
                <a:lnTo>
                  <a:pt x="135302" y="154781"/>
                </a:lnTo>
                <a:lnTo>
                  <a:pt x="152274" y="125956"/>
                </a:lnTo>
                <a:lnTo>
                  <a:pt x="158495" y="90678"/>
                </a:lnTo>
                <a:lnTo>
                  <a:pt x="152274" y="55399"/>
                </a:lnTo>
                <a:lnTo>
                  <a:pt x="135302" y="26574"/>
                </a:lnTo>
                <a:lnTo>
                  <a:pt x="110114" y="7131"/>
                </a:lnTo>
                <a:lnTo>
                  <a:pt x="79247" y="0"/>
                </a:lnTo>
                <a:close/>
              </a:path>
            </a:pathLst>
          </a:custGeom>
          <a:solidFill>
            <a:srgbClr val="FD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54267" y="3616452"/>
            <a:ext cx="157480" cy="177165"/>
          </a:xfrm>
          <a:custGeom>
            <a:avLst/>
            <a:gdLst/>
            <a:ahLst/>
            <a:cxnLst/>
            <a:rect l="l" t="t" r="r" b="b"/>
            <a:pathLst>
              <a:path w="157479" h="177164">
                <a:moveTo>
                  <a:pt x="78486" y="0"/>
                </a:moveTo>
                <a:lnTo>
                  <a:pt x="47952" y="6953"/>
                </a:lnTo>
                <a:lnTo>
                  <a:pt x="23002" y="25908"/>
                </a:lnTo>
                <a:lnTo>
                  <a:pt x="6173" y="54006"/>
                </a:lnTo>
                <a:lnTo>
                  <a:pt x="0" y="88392"/>
                </a:lnTo>
                <a:lnTo>
                  <a:pt x="6173" y="122777"/>
                </a:lnTo>
                <a:lnTo>
                  <a:pt x="23002" y="150876"/>
                </a:lnTo>
                <a:lnTo>
                  <a:pt x="47952" y="169830"/>
                </a:lnTo>
                <a:lnTo>
                  <a:pt x="78486" y="176784"/>
                </a:lnTo>
                <a:lnTo>
                  <a:pt x="109019" y="169830"/>
                </a:lnTo>
                <a:lnTo>
                  <a:pt x="133969" y="150876"/>
                </a:lnTo>
                <a:lnTo>
                  <a:pt x="150798" y="122777"/>
                </a:lnTo>
                <a:lnTo>
                  <a:pt x="156972" y="88392"/>
                </a:lnTo>
                <a:lnTo>
                  <a:pt x="150798" y="54006"/>
                </a:lnTo>
                <a:lnTo>
                  <a:pt x="133969" y="25908"/>
                </a:lnTo>
                <a:lnTo>
                  <a:pt x="109019" y="6953"/>
                </a:lnTo>
                <a:lnTo>
                  <a:pt x="78486" y="0"/>
                </a:lnTo>
                <a:close/>
              </a:path>
            </a:pathLst>
          </a:custGeom>
          <a:solidFill>
            <a:srgbClr val="FDD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954267" y="3616452"/>
            <a:ext cx="155575" cy="173990"/>
          </a:xfrm>
          <a:custGeom>
            <a:avLst/>
            <a:gdLst/>
            <a:ahLst/>
            <a:cxnLst/>
            <a:rect l="l" t="t" r="r" b="b"/>
            <a:pathLst>
              <a:path w="155575" h="173989">
                <a:moveTo>
                  <a:pt x="77724" y="0"/>
                </a:moveTo>
                <a:lnTo>
                  <a:pt x="47470" y="6822"/>
                </a:lnTo>
                <a:lnTo>
                  <a:pt x="22764" y="25431"/>
                </a:lnTo>
                <a:lnTo>
                  <a:pt x="6107" y="53042"/>
                </a:lnTo>
                <a:lnTo>
                  <a:pt x="0" y="86868"/>
                </a:lnTo>
                <a:lnTo>
                  <a:pt x="6107" y="120693"/>
                </a:lnTo>
                <a:lnTo>
                  <a:pt x="22764" y="148304"/>
                </a:lnTo>
                <a:lnTo>
                  <a:pt x="47470" y="166913"/>
                </a:lnTo>
                <a:lnTo>
                  <a:pt x="77724" y="173736"/>
                </a:lnTo>
                <a:lnTo>
                  <a:pt x="107977" y="166913"/>
                </a:lnTo>
                <a:lnTo>
                  <a:pt x="132683" y="148304"/>
                </a:lnTo>
                <a:lnTo>
                  <a:pt x="149340" y="120693"/>
                </a:lnTo>
                <a:lnTo>
                  <a:pt x="155448" y="86868"/>
                </a:lnTo>
                <a:lnTo>
                  <a:pt x="149340" y="53042"/>
                </a:lnTo>
                <a:lnTo>
                  <a:pt x="132683" y="25431"/>
                </a:lnTo>
                <a:lnTo>
                  <a:pt x="107977" y="6822"/>
                </a:lnTo>
                <a:lnTo>
                  <a:pt x="77724" y="0"/>
                </a:lnTo>
                <a:close/>
              </a:path>
            </a:pathLst>
          </a:custGeom>
          <a:solidFill>
            <a:srgbClr val="FD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57315" y="3617976"/>
            <a:ext cx="151130" cy="172720"/>
          </a:xfrm>
          <a:custGeom>
            <a:avLst/>
            <a:gdLst/>
            <a:ahLst/>
            <a:cxnLst/>
            <a:rect l="l" t="t" r="r" b="b"/>
            <a:pathLst>
              <a:path w="151129" h="172720">
                <a:moveTo>
                  <a:pt x="75437" y="0"/>
                </a:moveTo>
                <a:lnTo>
                  <a:pt x="46077" y="6774"/>
                </a:lnTo>
                <a:lnTo>
                  <a:pt x="22098" y="25241"/>
                </a:lnTo>
                <a:lnTo>
                  <a:pt x="5929" y="52613"/>
                </a:lnTo>
                <a:lnTo>
                  <a:pt x="0" y="86106"/>
                </a:lnTo>
                <a:lnTo>
                  <a:pt x="5929" y="119598"/>
                </a:lnTo>
                <a:lnTo>
                  <a:pt x="22098" y="146970"/>
                </a:lnTo>
                <a:lnTo>
                  <a:pt x="46077" y="165437"/>
                </a:lnTo>
                <a:lnTo>
                  <a:pt x="75437" y="172212"/>
                </a:lnTo>
                <a:lnTo>
                  <a:pt x="104798" y="165437"/>
                </a:lnTo>
                <a:lnTo>
                  <a:pt x="128777" y="146970"/>
                </a:lnTo>
                <a:lnTo>
                  <a:pt x="144946" y="119598"/>
                </a:lnTo>
                <a:lnTo>
                  <a:pt x="150875" y="86106"/>
                </a:lnTo>
                <a:lnTo>
                  <a:pt x="144946" y="52613"/>
                </a:lnTo>
                <a:lnTo>
                  <a:pt x="128777" y="25241"/>
                </a:lnTo>
                <a:lnTo>
                  <a:pt x="104798" y="6774"/>
                </a:lnTo>
                <a:lnTo>
                  <a:pt x="75437" y="0"/>
                </a:lnTo>
                <a:close/>
              </a:path>
            </a:pathLst>
          </a:custGeom>
          <a:solidFill>
            <a:srgbClr val="FDD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957315" y="3616452"/>
            <a:ext cx="151130" cy="172720"/>
          </a:xfrm>
          <a:custGeom>
            <a:avLst/>
            <a:gdLst/>
            <a:ahLst/>
            <a:cxnLst/>
            <a:rect l="l" t="t" r="r" b="b"/>
            <a:pathLst>
              <a:path w="151129" h="172720">
                <a:moveTo>
                  <a:pt x="75437" y="0"/>
                </a:moveTo>
                <a:lnTo>
                  <a:pt x="46077" y="6774"/>
                </a:lnTo>
                <a:lnTo>
                  <a:pt x="22098" y="25241"/>
                </a:lnTo>
                <a:lnTo>
                  <a:pt x="5929" y="52613"/>
                </a:lnTo>
                <a:lnTo>
                  <a:pt x="0" y="86106"/>
                </a:lnTo>
                <a:lnTo>
                  <a:pt x="5929" y="119598"/>
                </a:lnTo>
                <a:lnTo>
                  <a:pt x="22098" y="146970"/>
                </a:lnTo>
                <a:lnTo>
                  <a:pt x="46077" y="165437"/>
                </a:lnTo>
                <a:lnTo>
                  <a:pt x="75437" y="172212"/>
                </a:lnTo>
                <a:lnTo>
                  <a:pt x="104798" y="165437"/>
                </a:lnTo>
                <a:lnTo>
                  <a:pt x="128777" y="146970"/>
                </a:lnTo>
                <a:lnTo>
                  <a:pt x="144946" y="119598"/>
                </a:lnTo>
                <a:lnTo>
                  <a:pt x="150875" y="86106"/>
                </a:lnTo>
                <a:lnTo>
                  <a:pt x="144946" y="52613"/>
                </a:lnTo>
                <a:lnTo>
                  <a:pt x="128777" y="25241"/>
                </a:lnTo>
                <a:lnTo>
                  <a:pt x="104798" y="6774"/>
                </a:lnTo>
                <a:lnTo>
                  <a:pt x="75437" y="0"/>
                </a:lnTo>
                <a:close/>
              </a:path>
            </a:pathLst>
          </a:custGeom>
          <a:solidFill>
            <a:srgbClr val="FD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58840" y="3617976"/>
            <a:ext cx="147955" cy="170815"/>
          </a:xfrm>
          <a:custGeom>
            <a:avLst/>
            <a:gdLst/>
            <a:ahLst/>
            <a:cxnLst/>
            <a:rect l="l" t="t" r="r" b="b"/>
            <a:pathLst>
              <a:path w="147954" h="170814">
                <a:moveTo>
                  <a:pt x="73913" y="0"/>
                </a:moveTo>
                <a:lnTo>
                  <a:pt x="45166" y="6709"/>
                </a:lnTo>
                <a:lnTo>
                  <a:pt x="21669" y="25003"/>
                </a:lnTo>
                <a:lnTo>
                  <a:pt x="5816" y="52131"/>
                </a:lnTo>
                <a:lnTo>
                  <a:pt x="0" y="85343"/>
                </a:lnTo>
                <a:lnTo>
                  <a:pt x="5816" y="118556"/>
                </a:lnTo>
                <a:lnTo>
                  <a:pt x="21669" y="145684"/>
                </a:lnTo>
                <a:lnTo>
                  <a:pt x="45166" y="163978"/>
                </a:lnTo>
                <a:lnTo>
                  <a:pt x="73913" y="170687"/>
                </a:lnTo>
                <a:lnTo>
                  <a:pt x="102661" y="163978"/>
                </a:lnTo>
                <a:lnTo>
                  <a:pt x="126158" y="145684"/>
                </a:lnTo>
                <a:lnTo>
                  <a:pt x="142011" y="118556"/>
                </a:lnTo>
                <a:lnTo>
                  <a:pt x="147827" y="85343"/>
                </a:lnTo>
                <a:lnTo>
                  <a:pt x="142011" y="52131"/>
                </a:lnTo>
                <a:lnTo>
                  <a:pt x="126158" y="25003"/>
                </a:lnTo>
                <a:lnTo>
                  <a:pt x="102661" y="6709"/>
                </a:lnTo>
                <a:lnTo>
                  <a:pt x="73913" y="0"/>
                </a:lnTo>
                <a:close/>
              </a:path>
            </a:pathLst>
          </a:custGeom>
          <a:solidFill>
            <a:srgbClr val="FD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960364" y="3619500"/>
            <a:ext cx="146685" cy="167640"/>
          </a:xfrm>
          <a:custGeom>
            <a:avLst/>
            <a:gdLst/>
            <a:ahLst/>
            <a:cxnLst/>
            <a:rect l="l" t="t" r="r" b="b"/>
            <a:pathLst>
              <a:path w="146685" h="167639">
                <a:moveTo>
                  <a:pt x="73151" y="0"/>
                </a:moveTo>
                <a:lnTo>
                  <a:pt x="44684" y="6578"/>
                </a:lnTo>
                <a:lnTo>
                  <a:pt x="21431" y="24526"/>
                </a:lnTo>
                <a:lnTo>
                  <a:pt x="5750" y="51167"/>
                </a:lnTo>
                <a:lnTo>
                  <a:pt x="0" y="83819"/>
                </a:lnTo>
                <a:lnTo>
                  <a:pt x="5750" y="116472"/>
                </a:lnTo>
                <a:lnTo>
                  <a:pt x="21431" y="143113"/>
                </a:lnTo>
                <a:lnTo>
                  <a:pt x="44684" y="161061"/>
                </a:lnTo>
                <a:lnTo>
                  <a:pt x="73151" y="167639"/>
                </a:lnTo>
                <a:lnTo>
                  <a:pt x="101619" y="161061"/>
                </a:lnTo>
                <a:lnTo>
                  <a:pt x="124872" y="143113"/>
                </a:lnTo>
                <a:lnTo>
                  <a:pt x="140553" y="116472"/>
                </a:lnTo>
                <a:lnTo>
                  <a:pt x="146303" y="83819"/>
                </a:lnTo>
                <a:lnTo>
                  <a:pt x="140553" y="51167"/>
                </a:lnTo>
                <a:lnTo>
                  <a:pt x="124872" y="24526"/>
                </a:lnTo>
                <a:lnTo>
                  <a:pt x="101619" y="6578"/>
                </a:lnTo>
                <a:lnTo>
                  <a:pt x="73151" y="0"/>
                </a:lnTo>
                <a:close/>
              </a:path>
            </a:pathLst>
          </a:custGeom>
          <a:solidFill>
            <a:srgbClr val="FDC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58840" y="3621023"/>
            <a:ext cx="144780" cy="166370"/>
          </a:xfrm>
          <a:custGeom>
            <a:avLst/>
            <a:gdLst/>
            <a:ahLst/>
            <a:cxnLst/>
            <a:rect l="l" t="t" r="r" b="b"/>
            <a:pathLst>
              <a:path w="144779" h="166370">
                <a:moveTo>
                  <a:pt x="72389" y="0"/>
                </a:moveTo>
                <a:lnTo>
                  <a:pt x="44201" y="6530"/>
                </a:lnTo>
                <a:lnTo>
                  <a:pt x="21193" y="24336"/>
                </a:lnTo>
                <a:lnTo>
                  <a:pt x="5685" y="50738"/>
                </a:lnTo>
                <a:lnTo>
                  <a:pt x="0" y="83057"/>
                </a:lnTo>
                <a:lnTo>
                  <a:pt x="5685" y="115377"/>
                </a:lnTo>
                <a:lnTo>
                  <a:pt x="21193" y="141779"/>
                </a:lnTo>
                <a:lnTo>
                  <a:pt x="44201" y="159585"/>
                </a:lnTo>
                <a:lnTo>
                  <a:pt x="72389" y="166115"/>
                </a:lnTo>
                <a:lnTo>
                  <a:pt x="100578" y="159585"/>
                </a:lnTo>
                <a:lnTo>
                  <a:pt x="123586" y="141779"/>
                </a:lnTo>
                <a:lnTo>
                  <a:pt x="139094" y="115377"/>
                </a:lnTo>
                <a:lnTo>
                  <a:pt x="144780" y="83057"/>
                </a:lnTo>
                <a:lnTo>
                  <a:pt x="139094" y="50738"/>
                </a:lnTo>
                <a:lnTo>
                  <a:pt x="123586" y="24336"/>
                </a:lnTo>
                <a:lnTo>
                  <a:pt x="100578" y="6530"/>
                </a:lnTo>
                <a:lnTo>
                  <a:pt x="72389" y="0"/>
                </a:lnTo>
                <a:close/>
              </a:path>
            </a:pathLst>
          </a:custGeom>
          <a:solidFill>
            <a:srgbClr val="FDC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960364" y="3621023"/>
            <a:ext cx="143510" cy="165100"/>
          </a:xfrm>
          <a:custGeom>
            <a:avLst/>
            <a:gdLst/>
            <a:ahLst/>
            <a:cxnLst/>
            <a:rect l="l" t="t" r="r" b="b"/>
            <a:pathLst>
              <a:path w="143510" h="165100">
                <a:moveTo>
                  <a:pt x="71627" y="0"/>
                </a:moveTo>
                <a:lnTo>
                  <a:pt x="43773" y="6465"/>
                </a:lnTo>
                <a:lnTo>
                  <a:pt x="21002" y="24098"/>
                </a:lnTo>
                <a:lnTo>
                  <a:pt x="5637" y="50256"/>
                </a:lnTo>
                <a:lnTo>
                  <a:pt x="0" y="82295"/>
                </a:lnTo>
                <a:lnTo>
                  <a:pt x="5637" y="114335"/>
                </a:lnTo>
                <a:lnTo>
                  <a:pt x="21002" y="140493"/>
                </a:lnTo>
                <a:lnTo>
                  <a:pt x="43773" y="158126"/>
                </a:lnTo>
                <a:lnTo>
                  <a:pt x="71627" y="164592"/>
                </a:lnTo>
                <a:lnTo>
                  <a:pt x="99482" y="158126"/>
                </a:lnTo>
                <a:lnTo>
                  <a:pt x="122253" y="140493"/>
                </a:lnTo>
                <a:lnTo>
                  <a:pt x="137618" y="114335"/>
                </a:lnTo>
                <a:lnTo>
                  <a:pt x="143256" y="82295"/>
                </a:lnTo>
                <a:lnTo>
                  <a:pt x="137618" y="50256"/>
                </a:lnTo>
                <a:lnTo>
                  <a:pt x="122253" y="24098"/>
                </a:lnTo>
                <a:lnTo>
                  <a:pt x="99482" y="6465"/>
                </a:lnTo>
                <a:lnTo>
                  <a:pt x="71627" y="0"/>
                </a:lnTo>
                <a:close/>
              </a:path>
            </a:pathLst>
          </a:custGeom>
          <a:solidFill>
            <a:srgbClr val="FD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960364" y="3624071"/>
            <a:ext cx="143510" cy="158750"/>
          </a:xfrm>
          <a:custGeom>
            <a:avLst/>
            <a:gdLst/>
            <a:ahLst/>
            <a:cxnLst/>
            <a:rect l="l" t="t" r="r" b="b"/>
            <a:pathLst>
              <a:path w="143510" h="158750">
                <a:moveTo>
                  <a:pt x="71627" y="0"/>
                </a:moveTo>
                <a:lnTo>
                  <a:pt x="43773" y="6221"/>
                </a:lnTo>
                <a:lnTo>
                  <a:pt x="21002" y="23193"/>
                </a:lnTo>
                <a:lnTo>
                  <a:pt x="5637" y="48381"/>
                </a:lnTo>
                <a:lnTo>
                  <a:pt x="0" y="79247"/>
                </a:lnTo>
                <a:lnTo>
                  <a:pt x="5637" y="110114"/>
                </a:lnTo>
                <a:lnTo>
                  <a:pt x="21002" y="135302"/>
                </a:lnTo>
                <a:lnTo>
                  <a:pt x="43773" y="152274"/>
                </a:lnTo>
                <a:lnTo>
                  <a:pt x="71627" y="158495"/>
                </a:lnTo>
                <a:lnTo>
                  <a:pt x="99482" y="152274"/>
                </a:lnTo>
                <a:lnTo>
                  <a:pt x="122253" y="135302"/>
                </a:lnTo>
                <a:lnTo>
                  <a:pt x="137618" y="110114"/>
                </a:lnTo>
                <a:lnTo>
                  <a:pt x="143256" y="79247"/>
                </a:lnTo>
                <a:lnTo>
                  <a:pt x="137618" y="48381"/>
                </a:lnTo>
                <a:lnTo>
                  <a:pt x="122253" y="23193"/>
                </a:lnTo>
                <a:lnTo>
                  <a:pt x="99482" y="6221"/>
                </a:lnTo>
                <a:lnTo>
                  <a:pt x="71627" y="0"/>
                </a:lnTo>
                <a:close/>
              </a:path>
            </a:pathLst>
          </a:custGeom>
          <a:solidFill>
            <a:srgbClr val="FD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60364" y="3625596"/>
            <a:ext cx="142240" cy="157480"/>
          </a:xfrm>
          <a:custGeom>
            <a:avLst/>
            <a:gdLst/>
            <a:ahLst/>
            <a:cxnLst/>
            <a:rect l="l" t="t" r="r" b="b"/>
            <a:pathLst>
              <a:path w="142239" h="157479">
                <a:moveTo>
                  <a:pt x="70865" y="0"/>
                </a:moveTo>
                <a:lnTo>
                  <a:pt x="43291" y="6173"/>
                </a:lnTo>
                <a:lnTo>
                  <a:pt x="20764" y="23002"/>
                </a:lnTo>
                <a:lnTo>
                  <a:pt x="5572" y="47952"/>
                </a:lnTo>
                <a:lnTo>
                  <a:pt x="0" y="78485"/>
                </a:lnTo>
                <a:lnTo>
                  <a:pt x="5572" y="109019"/>
                </a:lnTo>
                <a:lnTo>
                  <a:pt x="20764" y="133969"/>
                </a:lnTo>
                <a:lnTo>
                  <a:pt x="43291" y="150798"/>
                </a:lnTo>
                <a:lnTo>
                  <a:pt x="70865" y="156971"/>
                </a:lnTo>
                <a:lnTo>
                  <a:pt x="98440" y="150798"/>
                </a:lnTo>
                <a:lnTo>
                  <a:pt x="120967" y="133969"/>
                </a:lnTo>
                <a:lnTo>
                  <a:pt x="136159" y="109019"/>
                </a:lnTo>
                <a:lnTo>
                  <a:pt x="141732" y="78485"/>
                </a:lnTo>
                <a:lnTo>
                  <a:pt x="136159" y="47952"/>
                </a:lnTo>
                <a:lnTo>
                  <a:pt x="120967" y="23002"/>
                </a:lnTo>
                <a:lnTo>
                  <a:pt x="98440" y="6173"/>
                </a:lnTo>
                <a:lnTo>
                  <a:pt x="70865" y="0"/>
                </a:lnTo>
                <a:close/>
              </a:path>
            </a:pathLst>
          </a:custGeom>
          <a:solidFill>
            <a:srgbClr val="FDC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61888" y="3625596"/>
            <a:ext cx="140335" cy="155575"/>
          </a:xfrm>
          <a:custGeom>
            <a:avLst/>
            <a:gdLst/>
            <a:ahLst/>
            <a:cxnLst/>
            <a:rect l="l" t="t" r="r" b="b"/>
            <a:pathLst>
              <a:path w="140335" h="155575">
                <a:moveTo>
                  <a:pt x="70103" y="0"/>
                </a:moveTo>
                <a:lnTo>
                  <a:pt x="42808" y="6107"/>
                </a:lnTo>
                <a:lnTo>
                  <a:pt x="20526" y="22764"/>
                </a:lnTo>
                <a:lnTo>
                  <a:pt x="5506" y="47470"/>
                </a:lnTo>
                <a:lnTo>
                  <a:pt x="0" y="77723"/>
                </a:lnTo>
                <a:lnTo>
                  <a:pt x="5506" y="107977"/>
                </a:lnTo>
                <a:lnTo>
                  <a:pt x="20526" y="132683"/>
                </a:lnTo>
                <a:lnTo>
                  <a:pt x="42808" y="149340"/>
                </a:lnTo>
                <a:lnTo>
                  <a:pt x="70103" y="155447"/>
                </a:lnTo>
                <a:lnTo>
                  <a:pt x="97399" y="149340"/>
                </a:lnTo>
                <a:lnTo>
                  <a:pt x="119681" y="132683"/>
                </a:lnTo>
                <a:lnTo>
                  <a:pt x="134701" y="107977"/>
                </a:lnTo>
                <a:lnTo>
                  <a:pt x="140208" y="77723"/>
                </a:lnTo>
                <a:lnTo>
                  <a:pt x="134701" y="47470"/>
                </a:lnTo>
                <a:lnTo>
                  <a:pt x="119681" y="22764"/>
                </a:lnTo>
                <a:lnTo>
                  <a:pt x="97399" y="6107"/>
                </a:lnTo>
                <a:lnTo>
                  <a:pt x="70103" y="0"/>
                </a:lnTo>
                <a:close/>
              </a:path>
            </a:pathLst>
          </a:custGeom>
          <a:solidFill>
            <a:srgbClr val="FD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61888" y="3625596"/>
            <a:ext cx="139065" cy="154305"/>
          </a:xfrm>
          <a:custGeom>
            <a:avLst/>
            <a:gdLst/>
            <a:ahLst/>
            <a:cxnLst/>
            <a:rect l="l" t="t" r="r" b="b"/>
            <a:pathLst>
              <a:path w="139064" h="154304">
                <a:moveTo>
                  <a:pt x="69341" y="0"/>
                </a:moveTo>
                <a:lnTo>
                  <a:pt x="42326" y="6042"/>
                </a:lnTo>
                <a:lnTo>
                  <a:pt x="20288" y="22526"/>
                </a:lnTo>
                <a:lnTo>
                  <a:pt x="5441" y="46988"/>
                </a:lnTo>
                <a:lnTo>
                  <a:pt x="0" y="76961"/>
                </a:lnTo>
                <a:lnTo>
                  <a:pt x="5441" y="106935"/>
                </a:lnTo>
                <a:lnTo>
                  <a:pt x="20288" y="131397"/>
                </a:lnTo>
                <a:lnTo>
                  <a:pt x="42326" y="147881"/>
                </a:lnTo>
                <a:lnTo>
                  <a:pt x="69341" y="153923"/>
                </a:lnTo>
                <a:lnTo>
                  <a:pt x="96357" y="147881"/>
                </a:lnTo>
                <a:lnTo>
                  <a:pt x="118395" y="131397"/>
                </a:lnTo>
                <a:lnTo>
                  <a:pt x="133242" y="106935"/>
                </a:lnTo>
                <a:lnTo>
                  <a:pt x="138684" y="76961"/>
                </a:lnTo>
                <a:lnTo>
                  <a:pt x="133242" y="46988"/>
                </a:lnTo>
                <a:lnTo>
                  <a:pt x="118395" y="22526"/>
                </a:lnTo>
                <a:lnTo>
                  <a:pt x="96357" y="6042"/>
                </a:lnTo>
                <a:lnTo>
                  <a:pt x="69341" y="0"/>
                </a:lnTo>
                <a:close/>
              </a:path>
            </a:pathLst>
          </a:custGeom>
          <a:solidFill>
            <a:srgbClr val="FD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64935" y="3627120"/>
            <a:ext cx="132715" cy="152400"/>
          </a:xfrm>
          <a:custGeom>
            <a:avLst/>
            <a:gdLst/>
            <a:ahLst/>
            <a:cxnLst/>
            <a:rect l="l" t="t" r="r" b="b"/>
            <a:pathLst>
              <a:path w="132714" h="152400">
                <a:moveTo>
                  <a:pt x="66293" y="0"/>
                </a:moveTo>
                <a:lnTo>
                  <a:pt x="40505" y="5994"/>
                </a:lnTo>
                <a:lnTo>
                  <a:pt x="19430" y="22336"/>
                </a:lnTo>
                <a:lnTo>
                  <a:pt x="5214" y="46559"/>
                </a:lnTo>
                <a:lnTo>
                  <a:pt x="0" y="76199"/>
                </a:lnTo>
                <a:lnTo>
                  <a:pt x="5214" y="105840"/>
                </a:lnTo>
                <a:lnTo>
                  <a:pt x="19430" y="130063"/>
                </a:lnTo>
                <a:lnTo>
                  <a:pt x="40505" y="146405"/>
                </a:lnTo>
                <a:lnTo>
                  <a:pt x="66293" y="152399"/>
                </a:lnTo>
                <a:lnTo>
                  <a:pt x="92082" y="146405"/>
                </a:lnTo>
                <a:lnTo>
                  <a:pt x="113157" y="130063"/>
                </a:lnTo>
                <a:lnTo>
                  <a:pt x="127373" y="105840"/>
                </a:lnTo>
                <a:lnTo>
                  <a:pt x="132587" y="76199"/>
                </a:lnTo>
                <a:lnTo>
                  <a:pt x="127373" y="46559"/>
                </a:lnTo>
                <a:lnTo>
                  <a:pt x="113156" y="22336"/>
                </a:lnTo>
                <a:lnTo>
                  <a:pt x="92082" y="5994"/>
                </a:lnTo>
                <a:lnTo>
                  <a:pt x="66293" y="0"/>
                </a:lnTo>
                <a:close/>
              </a:path>
            </a:pathLst>
          </a:custGeom>
          <a:solidFill>
            <a:srgbClr val="FD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66459" y="3628644"/>
            <a:ext cx="131445" cy="151130"/>
          </a:xfrm>
          <a:custGeom>
            <a:avLst/>
            <a:gdLst/>
            <a:ahLst/>
            <a:cxnLst/>
            <a:rect l="l" t="t" r="r" b="b"/>
            <a:pathLst>
              <a:path w="131445" h="151129">
                <a:moveTo>
                  <a:pt x="65531" y="0"/>
                </a:moveTo>
                <a:lnTo>
                  <a:pt x="40022" y="5929"/>
                </a:lnTo>
                <a:lnTo>
                  <a:pt x="19192" y="22097"/>
                </a:lnTo>
                <a:lnTo>
                  <a:pt x="5149" y="46077"/>
                </a:lnTo>
                <a:lnTo>
                  <a:pt x="0" y="75437"/>
                </a:lnTo>
                <a:lnTo>
                  <a:pt x="5149" y="104798"/>
                </a:lnTo>
                <a:lnTo>
                  <a:pt x="19192" y="128777"/>
                </a:lnTo>
                <a:lnTo>
                  <a:pt x="40022" y="144946"/>
                </a:lnTo>
                <a:lnTo>
                  <a:pt x="65531" y="150875"/>
                </a:lnTo>
                <a:lnTo>
                  <a:pt x="91041" y="144946"/>
                </a:lnTo>
                <a:lnTo>
                  <a:pt x="111871" y="128777"/>
                </a:lnTo>
                <a:lnTo>
                  <a:pt x="125914" y="104798"/>
                </a:lnTo>
                <a:lnTo>
                  <a:pt x="131063" y="75437"/>
                </a:lnTo>
                <a:lnTo>
                  <a:pt x="125914" y="46077"/>
                </a:lnTo>
                <a:lnTo>
                  <a:pt x="111871" y="22097"/>
                </a:lnTo>
                <a:lnTo>
                  <a:pt x="91041" y="5929"/>
                </a:lnTo>
                <a:lnTo>
                  <a:pt x="65531" y="0"/>
                </a:lnTo>
                <a:close/>
              </a:path>
            </a:pathLst>
          </a:custGeom>
          <a:solidFill>
            <a:srgbClr val="FD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66459" y="3628644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64769" y="0"/>
                </a:moveTo>
                <a:lnTo>
                  <a:pt x="39540" y="5863"/>
                </a:lnTo>
                <a:lnTo>
                  <a:pt x="18954" y="21859"/>
                </a:lnTo>
                <a:lnTo>
                  <a:pt x="5083" y="45594"/>
                </a:lnTo>
                <a:lnTo>
                  <a:pt x="0" y="74675"/>
                </a:lnTo>
                <a:lnTo>
                  <a:pt x="5083" y="103757"/>
                </a:lnTo>
                <a:lnTo>
                  <a:pt x="18954" y="127492"/>
                </a:lnTo>
                <a:lnTo>
                  <a:pt x="39540" y="143488"/>
                </a:lnTo>
                <a:lnTo>
                  <a:pt x="64769" y="149351"/>
                </a:lnTo>
                <a:lnTo>
                  <a:pt x="89999" y="143488"/>
                </a:lnTo>
                <a:lnTo>
                  <a:pt x="110585" y="127492"/>
                </a:lnTo>
                <a:lnTo>
                  <a:pt x="124456" y="103757"/>
                </a:lnTo>
                <a:lnTo>
                  <a:pt x="129539" y="74675"/>
                </a:lnTo>
                <a:lnTo>
                  <a:pt x="124456" y="45594"/>
                </a:lnTo>
                <a:lnTo>
                  <a:pt x="110585" y="21859"/>
                </a:lnTo>
                <a:lnTo>
                  <a:pt x="89999" y="5863"/>
                </a:lnTo>
                <a:lnTo>
                  <a:pt x="64769" y="0"/>
                </a:lnTo>
                <a:close/>
              </a:path>
            </a:pathLst>
          </a:custGeom>
          <a:solidFill>
            <a:srgbClr val="F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67984" y="3631691"/>
            <a:ext cx="128270" cy="144780"/>
          </a:xfrm>
          <a:custGeom>
            <a:avLst/>
            <a:gdLst/>
            <a:ahLst/>
            <a:cxnLst/>
            <a:rect l="l" t="t" r="r" b="b"/>
            <a:pathLst>
              <a:path w="128270" h="144779">
                <a:moveTo>
                  <a:pt x="64007" y="0"/>
                </a:moveTo>
                <a:lnTo>
                  <a:pt x="39112" y="5685"/>
                </a:lnTo>
                <a:lnTo>
                  <a:pt x="18764" y="21193"/>
                </a:lnTo>
                <a:lnTo>
                  <a:pt x="5036" y="44201"/>
                </a:lnTo>
                <a:lnTo>
                  <a:pt x="0" y="72389"/>
                </a:lnTo>
                <a:lnTo>
                  <a:pt x="5036" y="100578"/>
                </a:lnTo>
                <a:lnTo>
                  <a:pt x="18764" y="123586"/>
                </a:lnTo>
                <a:lnTo>
                  <a:pt x="39112" y="139094"/>
                </a:lnTo>
                <a:lnTo>
                  <a:pt x="64007" y="144779"/>
                </a:lnTo>
                <a:lnTo>
                  <a:pt x="88903" y="139094"/>
                </a:lnTo>
                <a:lnTo>
                  <a:pt x="109251" y="123586"/>
                </a:lnTo>
                <a:lnTo>
                  <a:pt x="122979" y="100578"/>
                </a:lnTo>
                <a:lnTo>
                  <a:pt x="128015" y="72389"/>
                </a:lnTo>
                <a:lnTo>
                  <a:pt x="122979" y="44201"/>
                </a:lnTo>
                <a:lnTo>
                  <a:pt x="109251" y="21193"/>
                </a:lnTo>
                <a:lnTo>
                  <a:pt x="88903" y="5685"/>
                </a:lnTo>
                <a:lnTo>
                  <a:pt x="64007" y="0"/>
                </a:lnTo>
                <a:close/>
              </a:path>
            </a:pathLst>
          </a:custGeom>
          <a:solidFill>
            <a:srgbClr val="FD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67984" y="3633215"/>
            <a:ext cx="127000" cy="143510"/>
          </a:xfrm>
          <a:custGeom>
            <a:avLst/>
            <a:gdLst/>
            <a:ahLst/>
            <a:cxnLst/>
            <a:rect l="l" t="t" r="r" b="b"/>
            <a:pathLst>
              <a:path w="127000" h="143510">
                <a:moveTo>
                  <a:pt x="63245" y="0"/>
                </a:moveTo>
                <a:lnTo>
                  <a:pt x="38629" y="5637"/>
                </a:lnTo>
                <a:lnTo>
                  <a:pt x="18526" y="21002"/>
                </a:lnTo>
                <a:lnTo>
                  <a:pt x="4970" y="43773"/>
                </a:lnTo>
                <a:lnTo>
                  <a:pt x="0" y="71627"/>
                </a:lnTo>
                <a:lnTo>
                  <a:pt x="4970" y="99482"/>
                </a:lnTo>
                <a:lnTo>
                  <a:pt x="18526" y="122253"/>
                </a:lnTo>
                <a:lnTo>
                  <a:pt x="38629" y="137618"/>
                </a:lnTo>
                <a:lnTo>
                  <a:pt x="63245" y="143255"/>
                </a:lnTo>
                <a:lnTo>
                  <a:pt x="87862" y="137618"/>
                </a:lnTo>
                <a:lnTo>
                  <a:pt x="107965" y="122253"/>
                </a:lnTo>
                <a:lnTo>
                  <a:pt x="121521" y="99482"/>
                </a:lnTo>
                <a:lnTo>
                  <a:pt x="126491" y="71627"/>
                </a:lnTo>
                <a:lnTo>
                  <a:pt x="121521" y="43773"/>
                </a:lnTo>
                <a:lnTo>
                  <a:pt x="107965" y="21002"/>
                </a:lnTo>
                <a:lnTo>
                  <a:pt x="87862" y="5637"/>
                </a:lnTo>
                <a:lnTo>
                  <a:pt x="63245" y="0"/>
                </a:lnTo>
                <a:close/>
              </a:path>
            </a:pathLst>
          </a:custGeom>
          <a:solidFill>
            <a:srgbClr val="FD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969508" y="3633215"/>
            <a:ext cx="123825" cy="140335"/>
          </a:xfrm>
          <a:custGeom>
            <a:avLst/>
            <a:gdLst/>
            <a:ahLst/>
            <a:cxnLst/>
            <a:rect l="l" t="t" r="r" b="b"/>
            <a:pathLst>
              <a:path w="123825" h="140335">
                <a:moveTo>
                  <a:pt x="61721" y="0"/>
                </a:moveTo>
                <a:lnTo>
                  <a:pt x="37718" y="5506"/>
                </a:lnTo>
                <a:lnTo>
                  <a:pt x="18097" y="20526"/>
                </a:lnTo>
                <a:lnTo>
                  <a:pt x="4857" y="42808"/>
                </a:lnTo>
                <a:lnTo>
                  <a:pt x="0" y="70103"/>
                </a:lnTo>
                <a:lnTo>
                  <a:pt x="4857" y="97399"/>
                </a:lnTo>
                <a:lnTo>
                  <a:pt x="18097" y="119681"/>
                </a:lnTo>
                <a:lnTo>
                  <a:pt x="37719" y="134701"/>
                </a:lnTo>
                <a:lnTo>
                  <a:pt x="61721" y="140207"/>
                </a:lnTo>
                <a:lnTo>
                  <a:pt x="85724" y="134701"/>
                </a:lnTo>
                <a:lnTo>
                  <a:pt x="105346" y="119681"/>
                </a:lnTo>
                <a:lnTo>
                  <a:pt x="118586" y="97399"/>
                </a:lnTo>
                <a:lnTo>
                  <a:pt x="123443" y="70103"/>
                </a:lnTo>
                <a:lnTo>
                  <a:pt x="118586" y="42808"/>
                </a:lnTo>
                <a:lnTo>
                  <a:pt x="105346" y="20526"/>
                </a:lnTo>
                <a:lnTo>
                  <a:pt x="85724" y="5506"/>
                </a:lnTo>
                <a:lnTo>
                  <a:pt x="61721" y="0"/>
                </a:lnTo>
                <a:close/>
              </a:path>
            </a:pathLst>
          </a:custGeom>
          <a:solidFill>
            <a:srgbClr val="F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969508" y="3634740"/>
            <a:ext cx="123825" cy="137160"/>
          </a:xfrm>
          <a:custGeom>
            <a:avLst/>
            <a:gdLst/>
            <a:ahLst/>
            <a:cxnLst/>
            <a:rect l="l" t="t" r="r" b="b"/>
            <a:pathLst>
              <a:path w="123825" h="137160">
                <a:moveTo>
                  <a:pt x="61721" y="0"/>
                </a:moveTo>
                <a:lnTo>
                  <a:pt x="37718" y="5393"/>
                </a:lnTo>
                <a:lnTo>
                  <a:pt x="18097" y="20097"/>
                </a:lnTo>
                <a:lnTo>
                  <a:pt x="4857" y="41898"/>
                </a:lnTo>
                <a:lnTo>
                  <a:pt x="0" y="68580"/>
                </a:lnTo>
                <a:lnTo>
                  <a:pt x="4857" y="95261"/>
                </a:lnTo>
                <a:lnTo>
                  <a:pt x="18097" y="117062"/>
                </a:lnTo>
                <a:lnTo>
                  <a:pt x="37719" y="131766"/>
                </a:lnTo>
                <a:lnTo>
                  <a:pt x="61721" y="137160"/>
                </a:lnTo>
                <a:lnTo>
                  <a:pt x="85724" y="131766"/>
                </a:lnTo>
                <a:lnTo>
                  <a:pt x="105346" y="117062"/>
                </a:lnTo>
                <a:lnTo>
                  <a:pt x="118586" y="95261"/>
                </a:lnTo>
                <a:lnTo>
                  <a:pt x="123443" y="68580"/>
                </a:lnTo>
                <a:lnTo>
                  <a:pt x="118586" y="41898"/>
                </a:lnTo>
                <a:lnTo>
                  <a:pt x="105346" y="20097"/>
                </a:lnTo>
                <a:lnTo>
                  <a:pt x="85724" y="5393"/>
                </a:lnTo>
                <a:lnTo>
                  <a:pt x="61721" y="0"/>
                </a:lnTo>
                <a:close/>
              </a:path>
            </a:pathLst>
          </a:custGeom>
          <a:solidFill>
            <a:srgbClr val="FD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69508" y="3634740"/>
            <a:ext cx="123825" cy="135890"/>
          </a:xfrm>
          <a:custGeom>
            <a:avLst/>
            <a:gdLst/>
            <a:ahLst/>
            <a:cxnLst/>
            <a:rect l="l" t="t" r="r" b="b"/>
            <a:pathLst>
              <a:path w="123825" h="135889">
                <a:moveTo>
                  <a:pt x="61721" y="0"/>
                </a:moveTo>
                <a:lnTo>
                  <a:pt x="37718" y="5328"/>
                </a:lnTo>
                <a:lnTo>
                  <a:pt x="18097" y="19859"/>
                </a:lnTo>
                <a:lnTo>
                  <a:pt x="4857" y="41415"/>
                </a:lnTo>
                <a:lnTo>
                  <a:pt x="0" y="67818"/>
                </a:lnTo>
                <a:lnTo>
                  <a:pt x="4857" y="94220"/>
                </a:lnTo>
                <a:lnTo>
                  <a:pt x="18097" y="115776"/>
                </a:lnTo>
                <a:lnTo>
                  <a:pt x="37718" y="130307"/>
                </a:lnTo>
                <a:lnTo>
                  <a:pt x="61721" y="135636"/>
                </a:lnTo>
                <a:lnTo>
                  <a:pt x="85724" y="130307"/>
                </a:lnTo>
                <a:lnTo>
                  <a:pt x="105346" y="115776"/>
                </a:lnTo>
                <a:lnTo>
                  <a:pt x="118586" y="94220"/>
                </a:lnTo>
                <a:lnTo>
                  <a:pt x="123443" y="67818"/>
                </a:lnTo>
                <a:lnTo>
                  <a:pt x="118586" y="41415"/>
                </a:lnTo>
                <a:lnTo>
                  <a:pt x="105346" y="19859"/>
                </a:lnTo>
                <a:lnTo>
                  <a:pt x="85725" y="5328"/>
                </a:lnTo>
                <a:lnTo>
                  <a:pt x="61721" y="0"/>
                </a:lnTo>
                <a:close/>
              </a:path>
            </a:pathLst>
          </a:custGeom>
          <a:solidFill>
            <a:srgbClr val="FD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72555" y="3636264"/>
            <a:ext cx="120650" cy="134620"/>
          </a:xfrm>
          <a:custGeom>
            <a:avLst/>
            <a:gdLst/>
            <a:ahLst/>
            <a:cxnLst/>
            <a:rect l="l" t="t" r="r" b="b"/>
            <a:pathLst>
              <a:path w="120650" h="134620">
                <a:moveTo>
                  <a:pt x="60198" y="0"/>
                </a:moveTo>
                <a:lnTo>
                  <a:pt x="36754" y="5262"/>
                </a:lnTo>
                <a:lnTo>
                  <a:pt x="17621" y="19621"/>
                </a:lnTo>
                <a:lnTo>
                  <a:pt x="4726" y="40933"/>
                </a:lnTo>
                <a:lnTo>
                  <a:pt x="0" y="67056"/>
                </a:lnTo>
                <a:lnTo>
                  <a:pt x="4726" y="93178"/>
                </a:lnTo>
                <a:lnTo>
                  <a:pt x="17621" y="114490"/>
                </a:lnTo>
                <a:lnTo>
                  <a:pt x="36754" y="128849"/>
                </a:lnTo>
                <a:lnTo>
                  <a:pt x="60198" y="134112"/>
                </a:lnTo>
                <a:lnTo>
                  <a:pt x="83641" y="128849"/>
                </a:lnTo>
                <a:lnTo>
                  <a:pt x="102774" y="114490"/>
                </a:lnTo>
                <a:lnTo>
                  <a:pt x="115669" y="93178"/>
                </a:lnTo>
                <a:lnTo>
                  <a:pt x="120396" y="67056"/>
                </a:lnTo>
                <a:lnTo>
                  <a:pt x="115669" y="40933"/>
                </a:lnTo>
                <a:lnTo>
                  <a:pt x="102774" y="19621"/>
                </a:lnTo>
                <a:lnTo>
                  <a:pt x="83641" y="5262"/>
                </a:lnTo>
                <a:lnTo>
                  <a:pt x="60198" y="0"/>
                </a:lnTo>
                <a:close/>
              </a:path>
            </a:pathLst>
          </a:custGeom>
          <a:solidFill>
            <a:srgbClr val="FD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72555" y="3636264"/>
            <a:ext cx="117475" cy="132715"/>
          </a:xfrm>
          <a:custGeom>
            <a:avLst/>
            <a:gdLst/>
            <a:ahLst/>
            <a:cxnLst/>
            <a:rect l="l" t="t" r="r" b="b"/>
            <a:pathLst>
              <a:path w="117475" h="132714">
                <a:moveTo>
                  <a:pt x="58674" y="0"/>
                </a:moveTo>
                <a:lnTo>
                  <a:pt x="35843" y="5214"/>
                </a:lnTo>
                <a:lnTo>
                  <a:pt x="17192" y="19431"/>
                </a:lnTo>
                <a:lnTo>
                  <a:pt x="4613" y="40505"/>
                </a:lnTo>
                <a:lnTo>
                  <a:pt x="0" y="66293"/>
                </a:lnTo>
                <a:lnTo>
                  <a:pt x="4613" y="92082"/>
                </a:lnTo>
                <a:lnTo>
                  <a:pt x="17192" y="113156"/>
                </a:lnTo>
                <a:lnTo>
                  <a:pt x="35843" y="127373"/>
                </a:lnTo>
                <a:lnTo>
                  <a:pt x="58674" y="132587"/>
                </a:lnTo>
                <a:lnTo>
                  <a:pt x="81504" y="127373"/>
                </a:lnTo>
                <a:lnTo>
                  <a:pt x="100155" y="113156"/>
                </a:lnTo>
                <a:lnTo>
                  <a:pt x="112734" y="92082"/>
                </a:lnTo>
                <a:lnTo>
                  <a:pt x="117348" y="66293"/>
                </a:lnTo>
                <a:lnTo>
                  <a:pt x="112734" y="40505"/>
                </a:lnTo>
                <a:lnTo>
                  <a:pt x="100155" y="19431"/>
                </a:lnTo>
                <a:lnTo>
                  <a:pt x="81504" y="5214"/>
                </a:lnTo>
                <a:lnTo>
                  <a:pt x="58674" y="0"/>
                </a:lnTo>
                <a:close/>
              </a:path>
            </a:pathLst>
          </a:custGeom>
          <a:solidFill>
            <a:srgbClr val="FD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74079" y="3637788"/>
            <a:ext cx="114300" cy="131445"/>
          </a:xfrm>
          <a:custGeom>
            <a:avLst/>
            <a:gdLst/>
            <a:ahLst/>
            <a:cxnLst/>
            <a:rect l="l" t="t" r="r" b="b"/>
            <a:pathLst>
              <a:path w="114300" h="131445">
                <a:moveTo>
                  <a:pt x="57150" y="0"/>
                </a:moveTo>
                <a:lnTo>
                  <a:pt x="34879" y="5149"/>
                </a:lnTo>
                <a:lnTo>
                  <a:pt x="16716" y="19192"/>
                </a:lnTo>
                <a:lnTo>
                  <a:pt x="4482" y="40022"/>
                </a:lnTo>
                <a:lnTo>
                  <a:pt x="0" y="65531"/>
                </a:lnTo>
                <a:lnTo>
                  <a:pt x="4482" y="91041"/>
                </a:lnTo>
                <a:lnTo>
                  <a:pt x="16716" y="111871"/>
                </a:lnTo>
                <a:lnTo>
                  <a:pt x="34879" y="125914"/>
                </a:lnTo>
                <a:lnTo>
                  <a:pt x="57150" y="131063"/>
                </a:lnTo>
                <a:lnTo>
                  <a:pt x="79420" y="125914"/>
                </a:lnTo>
                <a:lnTo>
                  <a:pt x="97583" y="111871"/>
                </a:lnTo>
                <a:lnTo>
                  <a:pt x="109817" y="91041"/>
                </a:lnTo>
                <a:lnTo>
                  <a:pt x="114300" y="65531"/>
                </a:lnTo>
                <a:lnTo>
                  <a:pt x="109817" y="40022"/>
                </a:lnTo>
                <a:lnTo>
                  <a:pt x="97583" y="19192"/>
                </a:lnTo>
                <a:lnTo>
                  <a:pt x="79420" y="5149"/>
                </a:lnTo>
                <a:lnTo>
                  <a:pt x="57150" y="0"/>
                </a:lnTo>
                <a:close/>
              </a:path>
            </a:pathLst>
          </a:custGeom>
          <a:solidFill>
            <a:srgbClr val="FDA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75603" y="3640835"/>
            <a:ext cx="113030" cy="128270"/>
          </a:xfrm>
          <a:custGeom>
            <a:avLst/>
            <a:gdLst/>
            <a:ahLst/>
            <a:cxnLst/>
            <a:rect l="l" t="t" r="r" b="b"/>
            <a:pathLst>
              <a:path w="113029" h="128270">
                <a:moveTo>
                  <a:pt x="56387" y="0"/>
                </a:moveTo>
                <a:lnTo>
                  <a:pt x="34450" y="5036"/>
                </a:lnTo>
                <a:lnTo>
                  <a:pt x="16525" y="18764"/>
                </a:lnTo>
                <a:lnTo>
                  <a:pt x="4435" y="39112"/>
                </a:lnTo>
                <a:lnTo>
                  <a:pt x="0" y="64007"/>
                </a:lnTo>
                <a:lnTo>
                  <a:pt x="4435" y="88903"/>
                </a:lnTo>
                <a:lnTo>
                  <a:pt x="16525" y="109251"/>
                </a:lnTo>
                <a:lnTo>
                  <a:pt x="34450" y="122979"/>
                </a:lnTo>
                <a:lnTo>
                  <a:pt x="56387" y="128015"/>
                </a:lnTo>
                <a:lnTo>
                  <a:pt x="78325" y="122979"/>
                </a:lnTo>
                <a:lnTo>
                  <a:pt x="96250" y="109251"/>
                </a:lnTo>
                <a:lnTo>
                  <a:pt x="108340" y="88903"/>
                </a:lnTo>
                <a:lnTo>
                  <a:pt x="112775" y="64007"/>
                </a:lnTo>
                <a:lnTo>
                  <a:pt x="108340" y="39112"/>
                </a:lnTo>
                <a:lnTo>
                  <a:pt x="96250" y="18764"/>
                </a:lnTo>
                <a:lnTo>
                  <a:pt x="78325" y="5036"/>
                </a:lnTo>
                <a:lnTo>
                  <a:pt x="56387" y="0"/>
                </a:lnTo>
                <a:close/>
              </a:path>
            </a:pathLst>
          </a:custGeom>
          <a:solidFill>
            <a:srgbClr val="FDA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975603" y="3642359"/>
            <a:ext cx="111760" cy="123825"/>
          </a:xfrm>
          <a:custGeom>
            <a:avLst/>
            <a:gdLst/>
            <a:ahLst/>
            <a:cxnLst/>
            <a:rect l="l" t="t" r="r" b="b"/>
            <a:pathLst>
              <a:path w="111760" h="123825">
                <a:moveTo>
                  <a:pt x="55625" y="0"/>
                </a:moveTo>
                <a:lnTo>
                  <a:pt x="33968" y="4857"/>
                </a:lnTo>
                <a:lnTo>
                  <a:pt x="16287" y="18097"/>
                </a:lnTo>
                <a:lnTo>
                  <a:pt x="4369" y="37718"/>
                </a:lnTo>
                <a:lnTo>
                  <a:pt x="0" y="61721"/>
                </a:lnTo>
                <a:lnTo>
                  <a:pt x="4369" y="85725"/>
                </a:lnTo>
                <a:lnTo>
                  <a:pt x="16287" y="105346"/>
                </a:lnTo>
                <a:lnTo>
                  <a:pt x="33968" y="118586"/>
                </a:lnTo>
                <a:lnTo>
                  <a:pt x="55625" y="123443"/>
                </a:lnTo>
                <a:lnTo>
                  <a:pt x="77283" y="118586"/>
                </a:lnTo>
                <a:lnTo>
                  <a:pt x="94964" y="105346"/>
                </a:lnTo>
                <a:lnTo>
                  <a:pt x="106882" y="85725"/>
                </a:lnTo>
                <a:lnTo>
                  <a:pt x="111251" y="61721"/>
                </a:lnTo>
                <a:lnTo>
                  <a:pt x="106882" y="37718"/>
                </a:lnTo>
                <a:lnTo>
                  <a:pt x="94964" y="18097"/>
                </a:lnTo>
                <a:lnTo>
                  <a:pt x="77283" y="4857"/>
                </a:lnTo>
                <a:lnTo>
                  <a:pt x="55625" y="0"/>
                </a:lnTo>
                <a:close/>
              </a:path>
            </a:pathLst>
          </a:custGeom>
          <a:solidFill>
            <a:srgbClr val="FD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978652" y="3642359"/>
            <a:ext cx="108585" cy="121920"/>
          </a:xfrm>
          <a:custGeom>
            <a:avLst/>
            <a:gdLst/>
            <a:ahLst/>
            <a:cxnLst/>
            <a:rect l="l" t="t" r="r" b="b"/>
            <a:pathLst>
              <a:path w="108585" h="121920">
                <a:moveTo>
                  <a:pt x="54101" y="0"/>
                </a:moveTo>
                <a:lnTo>
                  <a:pt x="33057" y="4792"/>
                </a:lnTo>
                <a:lnTo>
                  <a:pt x="15859" y="17859"/>
                </a:lnTo>
                <a:lnTo>
                  <a:pt x="4256" y="37236"/>
                </a:lnTo>
                <a:lnTo>
                  <a:pt x="0" y="60959"/>
                </a:lnTo>
                <a:lnTo>
                  <a:pt x="4256" y="84683"/>
                </a:lnTo>
                <a:lnTo>
                  <a:pt x="15859" y="104060"/>
                </a:lnTo>
                <a:lnTo>
                  <a:pt x="33057" y="117127"/>
                </a:lnTo>
                <a:lnTo>
                  <a:pt x="54101" y="121919"/>
                </a:lnTo>
                <a:lnTo>
                  <a:pt x="75146" y="117127"/>
                </a:lnTo>
                <a:lnTo>
                  <a:pt x="92344" y="104060"/>
                </a:lnTo>
                <a:lnTo>
                  <a:pt x="103947" y="84683"/>
                </a:lnTo>
                <a:lnTo>
                  <a:pt x="108203" y="60959"/>
                </a:lnTo>
                <a:lnTo>
                  <a:pt x="103947" y="37236"/>
                </a:lnTo>
                <a:lnTo>
                  <a:pt x="92344" y="17859"/>
                </a:lnTo>
                <a:lnTo>
                  <a:pt x="75146" y="4792"/>
                </a:lnTo>
                <a:lnTo>
                  <a:pt x="54101" y="0"/>
                </a:lnTo>
                <a:close/>
              </a:path>
            </a:pathLst>
          </a:custGeom>
          <a:solidFill>
            <a:srgbClr val="FDA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978652" y="3643884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79">
                <a:moveTo>
                  <a:pt x="53339" y="0"/>
                </a:moveTo>
                <a:lnTo>
                  <a:pt x="32575" y="4679"/>
                </a:lnTo>
                <a:lnTo>
                  <a:pt x="15620" y="17430"/>
                </a:lnTo>
                <a:lnTo>
                  <a:pt x="4190" y="36325"/>
                </a:lnTo>
                <a:lnTo>
                  <a:pt x="0" y="59436"/>
                </a:lnTo>
                <a:lnTo>
                  <a:pt x="4191" y="82546"/>
                </a:lnTo>
                <a:lnTo>
                  <a:pt x="15621" y="101441"/>
                </a:lnTo>
                <a:lnTo>
                  <a:pt x="32575" y="114192"/>
                </a:lnTo>
                <a:lnTo>
                  <a:pt x="53339" y="118872"/>
                </a:lnTo>
                <a:lnTo>
                  <a:pt x="74104" y="114192"/>
                </a:lnTo>
                <a:lnTo>
                  <a:pt x="91059" y="101441"/>
                </a:lnTo>
                <a:lnTo>
                  <a:pt x="102489" y="82546"/>
                </a:lnTo>
                <a:lnTo>
                  <a:pt x="106680" y="59436"/>
                </a:lnTo>
                <a:lnTo>
                  <a:pt x="102489" y="36325"/>
                </a:lnTo>
                <a:lnTo>
                  <a:pt x="91059" y="17430"/>
                </a:lnTo>
                <a:lnTo>
                  <a:pt x="74104" y="4679"/>
                </a:lnTo>
                <a:lnTo>
                  <a:pt x="53339" y="0"/>
                </a:lnTo>
                <a:close/>
              </a:path>
            </a:pathLst>
          </a:custGeom>
          <a:solidFill>
            <a:srgbClr val="FD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980176" y="3643884"/>
            <a:ext cx="102235" cy="119380"/>
          </a:xfrm>
          <a:custGeom>
            <a:avLst/>
            <a:gdLst/>
            <a:ahLst/>
            <a:cxnLst/>
            <a:rect l="l" t="t" r="r" b="b"/>
            <a:pathLst>
              <a:path w="102235" h="119379">
                <a:moveTo>
                  <a:pt x="51053" y="0"/>
                </a:moveTo>
                <a:lnTo>
                  <a:pt x="31182" y="4679"/>
                </a:lnTo>
                <a:lnTo>
                  <a:pt x="14954" y="17430"/>
                </a:lnTo>
                <a:lnTo>
                  <a:pt x="4012" y="36325"/>
                </a:lnTo>
                <a:lnTo>
                  <a:pt x="0" y="59436"/>
                </a:lnTo>
                <a:lnTo>
                  <a:pt x="4012" y="82546"/>
                </a:lnTo>
                <a:lnTo>
                  <a:pt x="14954" y="101441"/>
                </a:lnTo>
                <a:lnTo>
                  <a:pt x="31182" y="114192"/>
                </a:lnTo>
                <a:lnTo>
                  <a:pt x="51053" y="118872"/>
                </a:lnTo>
                <a:lnTo>
                  <a:pt x="70925" y="114192"/>
                </a:lnTo>
                <a:lnTo>
                  <a:pt x="87153" y="101441"/>
                </a:lnTo>
                <a:lnTo>
                  <a:pt x="98095" y="82546"/>
                </a:lnTo>
                <a:lnTo>
                  <a:pt x="102108" y="59436"/>
                </a:lnTo>
                <a:lnTo>
                  <a:pt x="98095" y="36325"/>
                </a:lnTo>
                <a:lnTo>
                  <a:pt x="87153" y="17430"/>
                </a:lnTo>
                <a:lnTo>
                  <a:pt x="70925" y="4679"/>
                </a:lnTo>
                <a:lnTo>
                  <a:pt x="51053" y="0"/>
                </a:lnTo>
                <a:close/>
              </a:path>
            </a:pathLst>
          </a:custGeom>
          <a:solidFill>
            <a:srgbClr val="FD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80176" y="3643884"/>
            <a:ext cx="102235" cy="117475"/>
          </a:xfrm>
          <a:custGeom>
            <a:avLst/>
            <a:gdLst/>
            <a:ahLst/>
            <a:cxnLst/>
            <a:rect l="l" t="t" r="r" b="b"/>
            <a:pathLst>
              <a:path w="102235" h="117475">
                <a:moveTo>
                  <a:pt x="51053" y="0"/>
                </a:moveTo>
                <a:lnTo>
                  <a:pt x="31182" y="4613"/>
                </a:lnTo>
                <a:lnTo>
                  <a:pt x="14954" y="17192"/>
                </a:lnTo>
                <a:lnTo>
                  <a:pt x="4012" y="35843"/>
                </a:lnTo>
                <a:lnTo>
                  <a:pt x="0" y="58674"/>
                </a:lnTo>
                <a:lnTo>
                  <a:pt x="4012" y="81504"/>
                </a:lnTo>
                <a:lnTo>
                  <a:pt x="14954" y="100155"/>
                </a:lnTo>
                <a:lnTo>
                  <a:pt x="31182" y="112734"/>
                </a:lnTo>
                <a:lnTo>
                  <a:pt x="51053" y="117348"/>
                </a:lnTo>
                <a:lnTo>
                  <a:pt x="70925" y="112734"/>
                </a:lnTo>
                <a:lnTo>
                  <a:pt x="87153" y="100155"/>
                </a:lnTo>
                <a:lnTo>
                  <a:pt x="98095" y="81504"/>
                </a:lnTo>
                <a:lnTo>
                  <a:pt x="102108" y="58674"/>
                </a:lnTo>
                <a:lnTo>
                  <a:pt x="98095" y="35843"/>
                </a:lnTo>
                <a:lnTo>
                  <a:pt x="87153" y="17192"/>
                </a:lnTo>
                <a:lnTo>
                  <a:pt x="70925" y="4613"/>
                </a:lnTo>
                <a:lnTo>
                  <a:pt x="51053" y="0"/>
                </a:lnTo>
                <a:close/>
              </a:path>
            </a:pathLst>
          </a:custGeom>
          <a:solidFill>
            <a:srgbClr val="FD9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980176" y="3645408"/>
            <a:ext cx="102235" cy="113030"/>
          </a:xfrm>
          <a:custGeom>
            <a:avLst/>
            <a:gdLst/>
            <a:ahLst/>
            <a:cxnLst/>
            <a:rect l="l" t="t" r="r" b="b"/>
            <a:pathLst>
              <a:path w="102235" h="113029">
                <a:moveTo>
                  <a:pt x="51053" y="0"/>
                </a:moveTo>
                <a:lnTo>
                  <a:pt x="31182" y="4435"/>
                </a:lnTo>
                <a:lnTo>
                  <a:pt x="14954" y="16525"/>
                </a:lnTo>
                <a:lnTo>
                  <a:pt x="4012" y="34450"/>
                </a:lnTo>
                <a:lnTo>
                  <a:pt x="0" y="56388"/>
                </a:lnTo>
                <a:lnTo>
                  <a:pt x="4012" y="78325"/>
                </a:lnTo>
                <a:lnTo>
                  <a:pt x="14954" y="96250"/>
                </a:lnTo>
                <a:lnTo>
                  <a:pt x="31182" y="108340"/>
                </a:lnTo>
                <a:lnTo>
                  <a:pt x="51053" y="112776"/>
                </a:lnTo>
                <a:lnTo>
                  <a:pt x="70925" y="108340"/>
                </a:lnTo>
                <a:lnTo>
                  <a:pt x="87153" y="96250"/>
                </a:lnTo>
                <a:lnTo>
                  <a:pt x="98095" y="78325"/>
                </a:lnTo>
                <a:lnTo>
                  <a:pt x="102108" y="56388"/>
                </a:lnTo>
                <a:lnTo>
                  <a:pt x="98095" y="34450"/>
                </a:lnTo>
                <a:lnTo>
                  <a:pt x="87153" y="16525"/>
                </a:lnTo>
                <a:lnTo>
                  <a:pt x="70925" y="4435"/>
                </a:lnTo>
                <a:lnTo>
                  <a:pt x="51053" y="0"/>
                </a:lnTo>
                <a:close/>
              </a:path>
            </a:pathLst>
          </a:custGeom>
          <a:solidFill>
            <a:srgbClr val="F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81700" y="3648455"/>
            <a:ext cx="100965" cy="109855"/>
          </a:xfrm>
          <a:custGeom>
            <a:avLst/>
            <a:gdLst/>
            <a:ahLst/>
            <a:cxnLst/>
            <a:rect l="l" t="t" r="r" b="b"/>
            <a:pathLst>
              <a:path w="100964" h="109854">
                <a:moveTo>
                  <a:pt x="50291" y="0"/>
                </a:moveTo>
                <a:lnTo>
                  <a:pt x="30700" y="4304"/>
                </a:lnTo>
                <a:lnTo>
                  <a:pt x="14716" y="16049"/>
                </a:lnTo>
                <a:lnTo>
                  <a:pt x="3946" y="33486"/>
                </a:lnTo>
                <a:lnTo>
                  <a:pt x="0" y="54864"/>
                </a:lnTo>
                <a:lnTo>
                  <a:pt x="3946" y="76241"/>
                </a:lnTo>
                <a:lnTo>
                  <a:pt x="14716" y="93678"/>
                </a:lnTo>
                <a:lnTo>
                  <a:pt x="30700" y="105423"/>
                </a:lnTo>
                <a:lnTo>
                  <a:pt x="50291" y="109728"/>
                </a:lnTo>
                <a:lnTo>
                  <a:pt x="69883" y="105423"/>
                </a:lnTo>
                <a:lnTo>
                  <a:pt x="85867" y="93678"/>
                </a:lnTo>
                <a:lnTo>
                  <a:pt x="96637" y="76241"/>
                </a:lnTo>
                <a:lnTo>
                  <a:pt x="100584" y="54864"/>
                </a:lnTo>
                <a:lnTo>
                  <a:pt x="96637" y="33486"/>
                </a:lnTo>
                <a:lnTo>
                  <a:pt x="85867" y="16049"/>
                </a:lnTo>
                <a:lnTo>
                  <a:pt x="69883" y="4304"/>
                </a:lnTo>
                <a:lnTo>
                  <a:pt x="50291" y="0"/>
                </a:lnTo>
                <a:close/>
              </a:path>
            </a:pathLst>
          </a:custGeom>
          <a:solidFill>
            <a:srgbClr val="FD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81700" y="3649979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49529" y="0"/>
                </a:moveTo>
                <a:lnTo>
                  <a:pt x="30271" y="4256"/>
                </a:lnTo>
                <a:lnTo>
                  <a:pt x="14525" y="15859"/>
                </a:lnTo>
                <a:lnTo>
                  <a:pt x="3899" y="33057"/>
                </a:lnTo>
                <a:lnTo>
                  <a:pt x="0" y="54102"/>
                </a:lnTo>
                <a:lnTo>
                  <a:pt x="3899" y="75146"/>
                </a:lnTo>
                <a:lnTo>
                  <a:pt x="14525" y="92344"/>
                </a:lnTo>
                <a:lnTo>
                  <a:pt x="30271" y="103947"/>
                </a:lnTo>
                <a:lnTo>
                  <a:pt x="49529" y="108204"/>
                </a:lnTo>
                <a:lnTo>
                  <a:pt x="68788" y="103947"/>
                </a:lnTo>
                <a:lnTo>
                  <a:pt x="84534" y="92344"/>
                </a:lnTo>
                <a:lnTo>
                  <a:pt x="95160" y="75146"/>
                </a:lnTo>
                <a:lnTo>
                  <a:pt x="99060" y="54102"/>
                </a:lnTo>
                <a:lnTo>
                  <a:pt x="95160" y="33057"/>
                </a:lnTo>
                <a:lnTo>
                  <a:pt x="84534" y="15859"/>
                </a:lnTo>
                <a:lnTo>
                  <a:pt x="68788" y="4256"/>
                </a:lnTo>
                <a:lnTo>
                  <a:pt x="49529" y="0"/>
                </a:lnTo>
                <a:close/>
              </a:path>
            </a:pathLst>
          </a:custGeom>
          <a:solidFill>
            <a:srgbClr val="FD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83223" y="3649979"/>
            <a:ext cx="97790" cy="106680"/>
          </a:xfrm>
          <a:custGeom>
            <a:avLst/>
            <a:gdLst/>
            <a:ahLst/>
            <a:cxnLst/>
            <a:rect l="l" t="t" r="r" b="b"/>
            <a:pathLst>
              <a:path w="97789" h="106679">
                <a:moveTo>
                  <a:pt x="48767" y="0"/>
                </a:moveTo>
                <a:lnTo>
                  <a:pt x="29789" y="4191"/>
                </a:lnTo>
                <a:lnTo>
                  <a:pt x="14287" y="15621"/>
                </a:lnTo>
                <a:lnTo>
                  <a:pt x="3833" y="32575"/>
                </a:lnTo>
                <a:lnTo>
                  <a:pt x="0" y="53340"/>
                </a:lnTo>
                <a:lnTo>
                  <a:pt x="3833" y="74104"/>
                </a:lnTo>
                <a:lnTo>
                  <a:pt x="14287" y="91059"/>
                </a:lnTo>
                <a:lnTo>
                  <a:pt x="29789" y="102489"/>
                </a:lnTo>
                <a:lnTo>
                  <a:pt x="48767" y="106680"/>
                </a:lnTo>
                <a:lnTo>
                  <a:pt x="67746" y="102489"/>
                </a:lnTo>
                <a:lnTo>
                  <a:pt x="83248" y="91059"/>
                </a:lnTo>
                <a:lnTo>
                  <a:pt x="93702" y="74104"/>
                </a:lnTo>
                <a:lnTo>
                  <a:pt x="97536" y="53340"/>
                </a:lnTo>
                <a:lnTo>
                  <a:pt x="93702" y="32575"/>
                </a:lnTo>
                <a:lnTo>
                  <a:pt x="83248" y="15621"/>
                </a:lnTo>
                <a:lnTo>
                  <a:pt x="67746" y="4191"/>
                </a:lnTo>
                <a:lnTo>
                  <a:pt x="48767" y="0"/>
                </a:lnTo>
                <a:close/>
              </a:path>
            </a:pathLst>
          </a:custGeom>
          <a:solidFill>
            <a:srgbClr val="FD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86271" y="3651503"/>
            <a:ext cx="93345" cy="105410"/>
          </a:xfrm>
          <a:custGeom>
            <a:avLst/>
            <a:gdLst/>
            <a:ahLst/>
            <a:cxnLst/>
            <a:rect l="l" t="t" r="r" b="b"/>
            <a:pathLst>
              <a:path w="93345" h="105410">
                <a:moveTo>
                  <a:pt x="46481" y="0"/>
                </a:moveTo>
                <a:lnTo>
                  <a:pt x="28396" y="4125"/>
                </a:lnTo>
                <a:lnTo>
                  <a:pt x="13620" y="15382"/>
                </a:lnTo>
                <a:lnTo>
                  <a:pt x="3655" y="32093"/>
                </a:lnTo>
                <a:lnTo>
                  <a:pt x="0" y="52578"/>
                </a:lnTo>
                <a:lnTo>
                  <a:pt x="3655" y="73062"/>
                </a:lnTo>
                <a:lnTo>
                  <a:pt x="13620" y="89773"/>
                </a:lnTo>
                <a:lnTo>
                  <a:pt x="28396" y="101030"/>
                </a:lnTo>
                <a:lnTo>
                  <a:pt x="46481" y="105156"/>
                </a:lnTo>
                <a:lnTo>
                  <a:pt x="64567" y="101030"/>
                </a:lnTo>
                <a:lnTo>
                  <a:pt x="79343" y="89773"/>
                </a:lnTo>
                <a:lnTo>
                  <a:pt x="89308" y="73062"/>
                </a:lnTo>
                <a:lnTo>
                  <a:pt x="92963" y="52578"/>
                </a:lnTo>
                <a:lnTo>
                  <a:pt x="89308" y="32093"/>
                </a:lnTo>
                <a:lnTo>
                  <a:pt x="79343" y="15382"/>
                </a:lnTo>
                <a:lnTo>
                  <a:pt x="64567" y="4125"/>
                </a:lnTo>
                <a:lnTo>
                  <a:pt x="46481" y="0"/>
                </a:lnTo>
                <a:close/>
              </a:path>
            </a:pathLst>
          </a:custGeom>
          <a:solidFill>
            <a:srgbClr val="FD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86271" y="3651503"/>
            <a:ext cx="90170" cy="104139"/>
          </a:xfrm>
          <a:custGeom>
            <a:avLst/>
            <a:gdLst/>
            <a:ahLst/>
            <a:cxnLst/>
            <a:rect l="l" t="t" r="r" b="b"/>
            <a:pathLst>
              <a:path w="90170" h="104139">
                <a:moveTo>
                  <a:pt x="44957" y="0"/>
                </a:moveTo>
                <a:lnTo>
                  <a:pt x="27431" y="4077"/>
                </a:lnTo>
                <a:lnTo>
                  <a:pt x="13144" y="15192"/>
                </a:lnTo>
                <a:lnTo>
                  <a:pt x="3524" y="31664"/>
                </a:lnTo>
                <a:lnTo>
                  <a:pt x="0" y="51816"/>
                </a:lnTo>
                <a:lnTo>
                  <a:pt x="3524" y="71967"/>
                </a:lnTo>
                <a:lnTo>
                  <a:pt x="13144" y="88439"/>
                </a:lnTo>
                <a:lnTo>
                  <a:pt x="27431" y="99554"/>
                </a:lnTo>
                <a:lnTo>
                  <a:pt x="44957" y="103632"/>
                </a:lnTo>
                <a:lnTo>
                  <a:pt x="62483" y="99554"/>
                </a:lnTo>
                <a:lnTo>
                  <a:pt x="76771" y="88439"/>
                </a:lnTo>
                <a:lnTo>
                  <a:pt x="86391" y="71967"/>
                </a:lnTo>
                <a:lnTo>
                  <a:pt x="89915" y="51816"/>
                </a:lnTo>
                <a:lnTo>
                  <a:pt x="86391" y="31664"/>
                </a:lnTo>
                <a:lnTo>
                  <a:pt x="76771" y="15192"/>
                </a:lnTo>
                <a:lnTo>
                  <a:pt x="62483" y="4077"/>
                </a:lnTo>
                <a:lnTo>
                  <a:pt x="44957" y="0"/>
                </a:lnTo>
                <a:close/>
              </a:path>
            </a:pathLst>
          </a:custGeom>
          <a:solidFill>
            <a:srgbClr val="FD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987796" y="3651503"/>
            <a:ext cx="88900" cy="102235"/>
          </a:xfrm>
          <a:custGeom>
            <a:avLst/>
            <a:gdLst/>
            <a:ahLst/>
            <a:cxnLst/>
            <a:rect l="l" t="t" r="r" b="b"/>
            <a:pathLst>
              <a:path w="88900" h="102235">
                <a:moveTo>
                  <a:pt x="44195" y="0"/>
                </a:moveTo>
                <a:lnTo>
                  <a:pt x="27003" y="4012"/>
                </a:lnTo>
                <a:lnTo>
                  <a:pt x="12953" y="14954"/>
                </a:lnTo>
                <a:lnTo>
                  <a:pt x="3476" y="31182"/>
                </a:lnTo>
                <a:lnTo>
                  <a:pt x="0" y="51054"/>
                </a:lnTo>
                <a:lnTo>
                  <a:pt x="3476" y="70925"/>
                </a:lnTo>
                <a:lnTo>
                  <a:pt x="12953" y="87153"/>
                </a:lnTo>
                <a:lnTo>
                  <a:pt x="27003" y="98095"/>
                </a:lnTo>
                <a:lnTo>
                  <a:pt x="44195" y="102108"/>
                </a:lnTo>
                <a:lnTo>
                  <a:pt x="61388" y="98095"/>
                </a:lnTo>
                <a:lnTo>
                  <a:pt x="75437" y="87153"/>
                </a:lnTo>
                <a:lnTo>
                  <a:pt x="84915" y="70925"/>
                </a:lnTo>
                <a:lnTo>
                  <a:pt x="88391" y="51054"/>
                </a:lnTo>
                <a:lnTo>
                  <a:pt x="84915" y="31182"/>
                </a:lnTo>
                <a:lnTo>
                  <a:pt x="75437" y="14954"/>
                </a:lnTo>
                <a:lnTo>
                  <a:pt x="61388" y="4012"/>
                </a:lnTo>
                <a:lnTo>
                  <a:pt x="44195" y="0"/>
                </a:lnTo>
                <a:close/>
              </a:path>
            </a:pathLst>
          </a:custGeom>
          <a:solidFill>
            <a:srgbClr val="FD8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987796" y="3651503"/>
            <a:ext cx="86995" cy="99060"/>
          </a:xfrm>
          <a:custGeom>
            <a:avLst/>
            <a:gdLst/>
            <a:ahLst/>
            <a:cxnLst/>
            <a:rect l="l" t="t" r="r" b="b"/>
            <a:pathLst>
              <a:path w="86995" h="99060">
                <a:moveTo>
                  <a:pt x="43433" y="0"/>
                </a:moveTo>
                <a:lnTo>
                  <a:pt x="26521" y="3899"/>
                </a:lnTo>
                <a:lnTo>
                  <a:pt x="12715" y="14525"/>
                </a:lnTo>
                <a:lnTo>
                  <a:pt x="3411" y="30271"/>
                </a:lnTo>
                <a:lnTo>
                  <a:pt x="0" y="49530"/>
                </a:lnTo>
                <a:lnTo>
                  <a:pt x="3411" y="68788"/>
                </a:lnTo>
                <a:lnTo>
                  <a:pt x="12715" y="84534"/>
                </a:lnTo>
                <a:lnTo>
                  <a:pt x="26521" y="95160"/>
                </a:lnTo>
                <a:lnTo>
                  <a:pt x="43433" y="99060"/>
                </a:lnTo>
                <a:lnTo>
                  <a:pt x="60346" y="95160"/>
                </a:lnTo>
                <a:lnTo>
                  <a:pt x="74152" y="84534"/>
                </a:lnTo>
                <a:lnTo>
                  <a:pt x="83456" y="68788"/>
                </a:lnTo>
                <a:lnTo>
                  <a:pt x="86867" y="49530"/>
                </a:lnTo>
                <a:lnTo>
                  <a:pt x="83456" y="30271"/>
                </a:lnTo>
                <a:lnTo>
                  <a:pt x="74152" y="14525"/>
                </a:lnTo>
                <a:lnTo>
                  <a:pt x="60346" y="3899"/>
                </a:lnTo>
                <a:lnTo>
                  <a:pt x="43433" y="0"/>
                </a:lnTo>
                <a:close/>
              </a:path>
            </a:pathLst>
          </a:custGeom>
          <a:solidFill>
            <a:srgbClr val="FD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89320" y="3653028"/>
            <a:ext cx="85725" cy="97790"/>
          </a:xfrm>
          <a:custGeom>
            <a:avLst/>
            <a:gdLst/>
            <a:ahLst/>
            <a:cxnLst/>
            <a:rect l="l" t="t" r="r" b="b"/>
            <a:pathLst>
              <a:path w="85725" h="97789">
                <a:moveTo>
                  <a:pt x="42671" y="0"/>
                </a:moveTo>
                <a:lnTo>
                  <a:pt x="26038" y="3833"/>
                </a:lnTo>
                <a:lnTo>
                  <a:pt x="12477" y="14287"/>
                </a:lnTo>
                <a:lnTo>
                  <a:pt x="3345" y="29789"/>
                </a:lnTo>
                <a:lnTo>
                  <a:pt x="0" y="48768"/>
                </a:lnTo>
                <a:lnTo>
                  <a:pt x="3345" y="67746"/>
                </a:lnTo>
                <a:lnTo>
                  <a:pt x="12477" y="83248"/>
                </a:lnTo>
                <a:lnTo>
                  <a:pt x="26038" y="93702"/>
                </a:lnTo>
                <a:lnTo>
                  <a:pt x="42671" y="97536"/>
                </a:lnTo>
                <a:lnTo>
                  <a:pt x="59305" y="93702"/>
                </a:lnTo>
                <a:lnTo>
                  <a:pt x="72866" y="83248"/>
                </a:lnTo>
                <a:lnTo>
                  <a:pt x="81998" y="67746"/>
                </a:lnTo>
                <a:lnTo>
                  <a:pt x="85343" y="48768"/>
                </a:lnTo>
                <a:lnTo>
                  <a:pt x="81998" y="29789"/>
                </a:lnTo>
                <a:lnTo>
                  <a:pt x="72866" y="14287"/>
                </a:lnTo>
                <a:lnTo>
                  <a:pt x="59305" y="3833"/>
                </a:lnTo>
                <a:lnTo>
                  <a:pt x="42671" y="0"/>
                </a:lnTo>
                <a:close/>
              </a:path>
            </a:pathLst>
          </a:custGeom>
          <a:solidFill>
            <a:srgbClr val="FD8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90844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7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7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5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7" y="0"/>
                </a:lnTo>
                <a:close/>
              </a:path>
            </a:pathLst>
          </a:custGeom>
          <a:solidFill>
            <a:srgbClr val="FD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90844" y="3656076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1147" y="0"/>
                </a:moveTo>
                <a:lnTo>
                  <a:pt x="25128" y="3655"/>
                </a:lnTo>
                <a:lnTo>
                  <a:pt x="12049" y="13620"/>
                </a:lnTo>
                <a:lnTo>
                  <a:pt x="3232" y="28396"/>
                </a:lnTo>
                <a:lnTo>
                  <a:pt x="0" y="46481"/>
                </a:lnTo>
                <a:lnTo>
                  <a:pt x="3232" y="64567"/>
                </a:lnTo>
                <a:lnTo>
                  <a:pt x="12049" y="79343"/>
                </a:lnTo>
                <a:lnTo>
                  <a:pt x="25128" y="89308"/>
                </a:lnTo>
                <a:lnTo>
                  <a:pt x="41147" y="92963"/>
                </a:lnTo>
                <a:lnTo>
                  <a:pt x="57167" y="89308"/>
                </a:lnTo>
                <a:lnTo>
                  <a:pt x="70246" y="79343"/>
                </a:lnTo>
                <a:lnTo>
                  <a:pt x="79063" y="64567"/>
                </a:lnTo>
                <a:lnTo>
                  <a:pt x="82295" y="46481"/>
                </a:lnTo>
                <a:lnTo>
                  <a:pt x="79063" y="28396"/>
                </a:lnTo>
                <a:lnTo>
                  <a:pt x="70246" y="13620"/>
                </a:lnTo>
                <a:lnTo>
                  <a:pt x="57167" y="3655"/>
                </a:lnTo>
                <a:lnTo>
                  <a:pt x="41147" y="0"/>
                </a:lnTo>
                <a:close/>
              </a:path>
            </a:pathLst>
          </a:custGeom>
          <a:solidFill>
            <a:srgbClr val="FD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90844" y="3657600"/>
            <a:ext cx="82550" cy="91440"/>
          </a:xfrm>
          <a:custGeom>
            <a:avLst/>
            <a:gdLst/>
            <a:ahLst/>
            <a:cxnLst/>
            <a:rect l="l" t="t" r="r" b="b"/>
            <a:pathLst>
              <a:path w="82550" h="91439">
                <a:moveTo>
                  <a:pt x="41147" y="0"/>
                </a:moveTo>
                <a:lnTo>
                  <a:pt x="25128" y="3589"/>
                </a:lnTo>
                <a:lnTo>
                  <a:pt x="12049" y="13382"/>
                </a:lnTo>
                <a:lnTo>
                  <a:pt x="3232" y="27914"/>
                </a:lnTo>
                <a:lnTo>
                  <a:pt x="0" y="45719"/>
                </a:lnTo>
                <a:lnTo>
                  <a:pt x="3232" y="63525"/>
                </a:lnTo>
                <a:lnTo>
                  <a:pt x="12049" y="78057"/>
                </a:lnTo>
                <a:lnTo>
                  <a:pt x="25128" y="87850"/>
                </a:lnTo>
                <a:lnTo>
                  <a:pt x="41147" y="91439"/>
                </a:lnTo>
                <a:lnTo>
                  <a:pt x="57167" y="87850"/>
                </a:lnTo>
                <a:lnTo>
                  <a:pt x="70246" y="78057"/>
                </a:lnTo>
                <a:lnTo>
                  <a:pt x="79063" y="63525"/>
                </a:lnTo>
                <a:lnTo>
                  <a:pt x="82295" y="45719"/>
                </a:lnTo>
                <a:lnTo>
                  <a:pt x="79063" y="27914"/>
                </a:lnTo>
                <a:lnTo>
                  <a:pt x="70246" y="13382"/>
                </a:lnTo>
                <a:lnTo>
                  <a:pt x="57167" y="3589"/>
                </a:lnTo>
                <a:lnTo>
                  <a:pt x="41147" y="0"/>
                </a:lnTo>
                <a:close/>
              </a:path>
            </a:pathLst>
          </a:custGeom>
          <a:solidFill>
            <a:srgbClr val="FD8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990844" y="3659123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40385" y="0"/>
                </a:moveTo>
                <a:lnTo>
                  <a:pt x="24645" y="3476"/>
                </a:lnTo>
                <a:lnTo>
                  <a:pt x="11810" y="12954"/>
                </a:lnTo>
                <a:lnTo>
                  <a:pt x="3167" y="27003"/>
                </a:lnTo>
                <a:lnTo>
                  <a:pt x="0" y="44195"/>
                </a:lnTo>
                <a:lnTo>
                  <a:pt x="3167" y="61388"/>
                </a:lnTo>
                <a:lnTo>
                  <a:pt x="11811" y="75438"/>
                </a:lnTo>
                <a:lnTo>
                  <a:pt x="24645" y="84915"/>
                </a:lnTo>
                <a:lnTo>
                  <a:pt x="40385" y="88392"/>
                </a:lnTo>
                <a:lnTo>
                  <a:pt x="56126" y="84915"/>
                </a:lnTo>
                <a:lnTo>
                  <a:pt x="68961" y="75438"/>
                </a:lnTo>
                <a:lnTo>
                  <a:pt x="77604" y="61388"/>
                </a:lnTo>
                <a:lnTo>
                  <a:pt x="80771" y="44195"/>
                </a:lnTo>
                <a:lnTo>
                  <a:pt x="77604" y="27003"/>
                </a:lnTo>
                <a:lnTo>
                  <a:pt x="68960" y="12954"/>
                </a:lnTo>
                <a:lnTo>
                  <a:pt x="56126" y="3476"/>
                </a:lnTo>
                <a:lnTo>
                  <a:pt x="40385" y="0"/>
                </a:lnTo>
                <a:close/>
              </a:path>
            </a:pathLst>
          </a:custGeom>
          <a:solidFill>
            <a:srgbClr val="FD8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93891" y="3660647"/>
            <a:ext cx="78105" cy="85725"/>
          </a:xfrm>
          <a:custGeom>
            <a:avLst/>
            <a:gdLst/>
            <a:ahLst/>
            <a:cxnLst/>
            <a:rect l="l" t="t" r="r" b="b"/>
            <a:pathLst>
              <a:path w="78104" h="85725">
                <a:moveTo>
                  <a:pt x="38862" y="0"/>
                </a:moveTo>
                <a:lnTo>
                  <a:pt x="23735" y="3345"/>
                </a:lnTo>
                <a:lnTo>
                  <a:pt x="11382" y="12477"/>
                </a:lnTo>
                <a:lnTo>
                  <a:pt x="3053" y="26038"/>
                </a:lnTo>
                <a:lnTo>
                  <a:pt x="0" y="42671"/>
                </a:lnTo>
                <a:lnTo>
                  <a:pt x="3053" y="59305"/>
                </a:lnTo>
                <a:lnTo>
                  <a:pt x="11382" y="72866"/>
                </a:lnTo>
                <a:lnTo>
                  <a:pt x="23735" y="81998"/>
                </a:lnTo>
                <a:lnTo>
                  <a:pt x="38862" y="85343"/>
                </a:lnTo>
                <a:lnTo>
                  <a:pt x="53988" y="81998"/>
                </a:lnTo>
                <a:lnTo>
                  <a:pt x="66341" y="72866"/>
                </a:lnTo>
                <a:lnTo>
                  <a:pt x="74670" y="59305"/>
                </a:lnTo>
                <a:lnTo>
                  <a:pt x="77724" y="42671"/>
                </a:lnTo>
                <a:lnTo>
                  <a:pt x="74670" y="26038"/>
                </a:lnTo>
                <a:lnTo>
                  <a:pt x="66341" y="12477"/>
                </a:lnTo>
                <a:lnTo>
                  <a:pt x="53988" y="3345"/>
                </a:lnTo>
                <a:lnTo>
                  <a:pt x="38862" y="0"/>
                </a:lnTo>
                <a:close/>
              </a:path>
            </a:pathLst>
          </a:custGeom>
          <a:solidFill>
            <a:srgbClr val="FD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95415" y="3660647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36575" y="0"/>
                </a:moveTo>
                <a:lnTo>
                  <a:pt x="22342" y="3298"/>
                </a:lnTo>
                <a:lnTo>
                  <a:pt x="10715" y="12287"/>
                </a:lnTo>
                <a:lnTo>
                  <a:pt x="2875" y="25610"/>
                </a:lnTo>
                <a:lnTo>
                  <a:pt x="0" y="41909"/>
                </a:lnTo>
                <a:lnTo>
                  <a:pt x="2875" y="58209"/>
                </a:lnTo>
                <a:lnTo>
                  <a:pt x="10715" y="71532"/>
                </a:lnTo>
                <a:lnTo>
                  <a:pt x="22342" y="80521"/>
                </a:lnTo>
                <a:lnTo>
                  <a:pt x="36575" y="83819"/>
                </a:lnTo>
                <a:lnTo>
                  <a:pt x="50809" y="80521"/>
                </a:lnTo>
                <a:lnTo>
                  <a:pt x="62436" y="71532"/>
                </a:lnTo>
                <a:lnTo>
                  <a:pt x="70276" y="58209"/>
                </a:lnTo>
                <a:lnTo>
                  <a:pt x="73151" y="41909"/>
                </a:lnTo>
                <a:lnTo>
                  <a:pt x="70276" y="25610"/>
                </a:lnTo>
                <a:lnTo>
                  <a:pt x="62436" y="12287"/>
                </a:lnTo>
                <a:lnTo>
                  <a:pt x="50809" y="3298"/>
                </a:lnTo>
                <a:lnTo>
                  <a:pt x="36575" y="0"/>
                </a:lnTo>
                <a:close/>
              </a:path>
            </a:pathLst>
          </a:custGeom>
          <a:solidFill>
            <a:srgbClr val="FD7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95415" y="3663696"/>
            <a:ext cx="71755" cy="81280"/>
          </a:xfrm>
          <a:custGeom>
            <a:avLst/>
            <a:gdLst/>
            <a:ahLst/>
            <a:cxnLst/>
            <a:rect l="l" t="t" r="r" b="b"/>
            <a:pathLst>
              <a:path w="71754" h="81279">
                <a:moveTo>
                  <a:pt x="35813" y="0"/>
                </a:moveTo>
                <a:lnTo>
                  <a:pt x="21859" y="3167"/>
                </a:lnTo>
                <a:lnTo>
                  <a:pt x="10477" y="11810"/>
                </a:lnTo>
                <a:lnTo>
                  <a:pt x="2809" y="24645"/>
                </a:lnTo>
                <a:lnTo>
                  <a:pt x="0" y="40385"/>
                </a:lnTo>
                <a:lnTo>
                  <a:pt x="2809" y="56126"/>
                </a:lnTo>
                <a:lnTo>
                  <a:pt x="10477" y="68960"/>
                </a:lnTo>
                <a:lnTo>
                  <a:pt x="21859" y="77604"/>
                </a:lnTo>
                <a:lnTo>
                  <a:pt x="35813" y="80771"/>
                </a:lnTo>
                <a:lnTo>
                  <a:pt x="49768" y="77604"/>
                </a:lnTo>
                <a:lnTo>
                  <a:pt x="61150" y="68960"/>
                </a:lnTo>
                <a:lnTo>
                  <a:pt x="68818" y="56126"/>
                </a:lnTo>
                <a:lnTo>
                  <a:pt x="71628" y="40385"/>
                </a:lnTo>
                <a:lnTo>
                  <a:pt x="68818" y="24645"/>
                </a:lnTo>
                <a:lnTo>
                  <a:pt x="61150" y="11810"/>
                </a:lnTo>
                <a:lnTo>
                  <a:pt x="49768" y="3167"/>
                </a:lnTo>
                <a:lnTo>
                  <a:pt x="35813" y="0"/>
                </a:lnTo>
                <a:close/>
              </a:path>
            </a:pathLst>
          </a:custGeom>
          <a:solidFill>
            <a:srgbClr val="F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996940" y="3663696"/>
            <a:ext cx="70485" cy="78105"/>
          </a:xfrm>
          <a:custGeom>
            <a:avLst/>
            <a:gdLst/>
            <a:ahLst/>
            <a:cxnLst/>
            <a:rect l="l" t="t" r="r" b="b"/>
            <a:pathLst>
              <a:path w="70485" h="78104">
                <a:moveTo>
                  <a:pt x="35051" y="0"/>
                </a:moveTo>
                <a:lnTo>
                  <a:pt x="21431" y="3053"/>
                </a:lnTo>
                <a:lnTo>
                  <a:pt x="10287" y="11382"/>
                </a:lnTo>
                <a:lnTo>
                  <a:pt x="2762" y="23735"/>
                </a:lnTo>
                <a:lnTo>
                  <a:pt x="0" y="38861"/>
                </a:lnTo>
                <a:lnTo>
                  <a:pt x="2762" y="53988"/>
                </a:lnTo>
                <a:lnTo>
                  <a:pt x="10287" y="66341"/>
                </a:lnTo>
                <a:lnTo>
                  <a:pt x="21431" y="74670"/>
                </a:lnTo>
                <a:lnTo>
                  <a:pt x="35051" y="77723"/>
                </a:lnTo>
                <a:lnTo>
                  <a:pt x="48672" y="74670"/>
                </a:lnTo>
                <a:lnTo>
                  <a:pt x="59816" y="66341"/>
                </a:lnTo>
                <a:lnTo>
                  <a:pt x="67341" y="53988"/>
                </a:lnTo>
                <a:lnTo>
                  <a:pt x="70104" y="38861"/>
                </a:lnTo>
                <a:lnTo>
                  <a:pt x="67341" y="23735"/>
                </a:lnTo>
                <a:lnTo>
                  <a:pt x="59817" y="11382"/>
                </a:lnTo>
                <a:lnTo>
                  <a:pt x="48672" y="3053"/>
                </a:lnTo>
                <a:lnTo>
                  <a:pt x="35051" y="0"/>
                </a:lnTo>
                <a:close/>
              </a:path>
            </a:pathLst>
          </a:custGeom>
          <a:solidFill>
            <a:srgbClr val="FD7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996940" y="3663696"/>
            <a:ext cx="68580" cy="76200"/>
          </a:xfrm>
          <a:custGeom>
            <a:avLst/>
            <a:gdLst/>
            <a:ahLst/>
            <a:cxnLst/>
            <a:rect l="l" t="t" r="r" b="b"/>
            <a:pathLst>
              <a:path w="68579" h="76200">
                <a:moveTo>
                  <a:pt x="34289" y="0"/>
                </a:moveTo>
                <a:lnTo>
                  <a:pt x="20949" y="2988"/>
                </a:lnTo>
                <a:lnTo>
                  <a:pt x="10048" y="11144"/>
                </a:lnTo>
                <a:lnTo>
                  <a:pt x="2696" y="23252"/>
                </a:lnTo>
                <a:lnTo>
                  <a:pt x="0" y="38099"/>
                </a:lnTo>
                <a:lnTo>
                  <a:pt x="2696" y="52947"/>
                </a:lnTo>
                <a:lnTo>
                  <a:pt x="10048" y="65055"/>
                </a:lnTo>
                <a:lnTo>
                  <a:pt x="20949" y="73211"/>
                </a:lnTo>
                <a:lnTo>
                  <a:pt x="34289" y="76199"/>
                </a:lnTo>
                <a:lnTo>
                  <a:pt x="47630" y="73211"/>
                </a:lnTo>
                <a:lnTo>
                  <a:pt x="58531" y="65055"/>
                </a:lnTo>
                <a:lnTo>
                  <a:pt x="65883" y="52947"/>
                </a:lnTo>
                <a:lnTo>
                  <a:pt x="68580" y="38099"/>
                </a:lnTo>
                <a:lnTo>
                  <a:pt x="65883" y="23252"/>
                </a:lnTo>
                <a:lnTo>
                  <a:pt x="58531" y="11144"/>
                </a:lnTo>
                <a:lnTo>
                  <a:pt x="47630" y="2988"/>
                </a:lnTo>
                <a:lnTo>
                  <a:pt x="34289" y="0"/>
                </a:lnTo>
                <a:close/>
              </a:path>
            </a:pathLst>
          </a:custGeom>
          <a:solidFill>
            <a:srgbClr val="FD7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999988" y="3665220"/>
            <a:ext cx="66040" cy="74930"/>
          </a:xfrm>
          <a:custGeom>
            <a:avLst/>
            <a:gdLst/>
            <a:ahLst/>
            <a:cxnLst/>
            <a:rect l="l" t="t" r="r" b="b"/>
            <a:pathLst>
              <a:path w="66039" h="74929">
                <a:moveTo>
                  <a:pt x="32765" y="0"/>
                </a:moveTo>
                <a:lnTo>
                  <a:pt x="20038" y="2940"/>
                </a:lnTo>
                <a:lnTo>
                  <a:pt x="9620" y="10953"/>
                </a:lnTo>
                <a:lnTo>
                  <a:pt x="2583" y="22824"/>
                </a:lnTo>
                <a:lnTo>
                  <a:pt x="0" y="37337"/>
                </a:lnTo>
                <a:lnTo>
                  <a:pt x="2583" y="51851"/>
                </a:lnTo>
                <a:lnTo>
                  <a:pt x="9620" y="63722"/>
                </a:lnTo>
                <a:lnTo>
                  <a:pt x="20038" y="71735"/>
                </a:lnTo>
                <a:lnTo>
                  <a:pt x="32765" y="74675"/>
                </a:lnTo>
                <a:lnTo>
                  <a:pt x="45493" y="71735"/>
                </a:lnTo>
                <a:lnTo>
                  <a:pt x="55911" y="63722"/>
                </a:lnTo>
                <a:lnTo>
                  <a:pt x="62948" y="51851"/>
                </a:lnTo>
                <a:lnTo>
                  <a:pt x="65532" y="37337"/>
                </a:lnTo>
                <a:lnTo>
                  <a:pt x="62948" y="22824"/>
                </a:lnTo>
                <a:lnTo>
                  <a:pt x="55911" y="10953"/>
                </a:lnTo>
                <a:lnTo>
                  <a:pt x="45493" y="2940"/>
                </a:lnTo>
                <a:lnTo>
                  <a:pt x="32765" y="0"/>
                </a:lnTo>
                <a:close/>
              </a:path>
            </a:pathLst>
          </a:custGeom>
          <a:solidFill>
            <a:srgbClr val="FD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01511" y="3666744"/>
            <a:ext cx="62865" cy="73660"/>
          </a:xfrm>
          <a:custGeom>
            <a:avLst/>
            <a:gdLst/>
            <a:ahLst/>
            <a:cxnLst/>
            <a:rect l="l" t="t" r="r" b="b"/>
            <a:pathLst>
              <a:path w="62864" h="73660">
                <a:moveTo>
                  <a:pt x="31241" y="0"/>
                </a:moveTo>
                <a:lnTo>
                  <a:pt x="19073" y="2875"/>
                </a:lnTo>
                <a:lnTo>
                  <a:pt x="9144" y="10715"/>
                </a:lnTo>
                <a:lnTo>
                  <a:pt x="2452" y="22342"/>
                </a:lnTo>
                <a:lnTo>
                  <a:pt x="0" y="36575"/>
                </a:lnTo>
                <a:lnTo>
                  <a:pt x="2452" y="50809"/>
                </a:lnTo>
                <a:lnTo>
                  <a:pt x="9143" y="62436"/>
                </a:lnTo>
                <a:lnTo>
                  <a:pt x="19073" y="70276"/>
                </a:lnTo>
                <a:lnTo>
                  <a:pt x="31241" y="73151"/>
                </a:lnTo>
                <a:lnTo>
                  <a:pt x="43410" y="70276"/>
                </a:lnTo>
                <a:lnTo>
                  <a:pt x="53339" y="62436"/>
                </a:lnTo>
                <a:lnTo>
                  <a:pt x="60031" y="50809"/>
                </a:lnTo>
                <a:lnTo>
                  <a:pt x="62484" y="36575"/>
                </a:lnTo>
                <a:lnTo>
                  <a:pt x="60031" y="22342"/>
                </a:lnTo>
                <a:lnTo>
                  <a:pt x="53339" y="10715"/>
                </a:lnTo>
                <a:lnTo>
                  <a:pt x="43410" y="2875"/>
                </a:lnTo>
                <a:lnTo>
                  <a:pt x="31241" y="0"/>
                </a:lnTo>
                <a:close/>
              </a:path>
            </a:pathLst>
          </a:custGeom>
          <a:solidFill>
            <a:srgbClr val="FD7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1511" y="3668267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4" h="70485">
                <a:moveTo>
                  <a:pt x="31241" y="0"/>
                </a:moveTo>
                <a:lnTo>
                  <a:pt x="19073" y="2762"/>
                </a:lnTo>
                <a:lnTo>
                  <a:pt x="9144" y="10286"/>
                </a:lnTo>
                <a:lnTo>
                  <a:pt x="2452" y="21431"/>
                </a:lnTo>
                <a:lnTo>
                  <a:pt x="0" y="35051"/>
                </a:lnTo>
                <a:lnTo>
                  <a:pt x="2452" y="48672"/>
                </a:lnTo>
                <a:lnTo>
                  <a:pt x="9143" y="59816"/>
                </a:lnTo>
                <a:lnTo>
                  <a:pt x="19073" y="67341"/>
                </a:lnTo>
                <a:lnTo>
                  <a:pt x="31241" y="70103"/>
                </a:lnTo>
                <a:lnTo>
                  <a:pt x="43410" y="67341"/>
                </a:lnTo>
                <a:lnTo>
                  <a:pt x="53339" y="59816"/>
                </a:lnTo>
                <a:lnTo>
                  <a:pt x="60031" y="48672"/>
                </a:lnTo>
                <a:lnTo>
                  <a:pt x="62484" y="35051"/>
                </a:lnTo>
                <a:lnTo>
                  <a:pt x="60031" y="21431"/>
                </a:lnTo>
                <a:lnTo>
                  <a:pt x="53339" y="10286"/>
                </a:lnTo>
                <a:lnTo>
                  <a:pt x="43410" y="2762"/>
                </a:lnTo>
                <a:lnTo>
                  <a:pt x="31241" y="0"/>
                </a:lnTo>
                <a:close/>
              </a:path>
            </a:pathLst>
          </a:custGeom>
          <a:solidFill>
            <a:srgbClr val="FD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01511" y="3668267"/>
            <a:ext cx="62865" cy="68580"/>
          </a:xfrm>
          <a:custGeom>
            <a:avLst/>
            <a:gdLst/>
            <a:ahLst/>
            <a:cxnLst/>
            <a:rect l="l" t="t" r="r" b="b"/>
            <a:pathLst>
              <a:path w="62864" h="68579">
                <a:moveTo>
                  <a:pt x="31241" y="0"/>
                </a:moveTo>
                <a:lnTo>
                  <a:pt x="19073" y="2696"/>
                </a:lnTo>
                <a:lnTo>
                  <a:pt x="9144" y="10048"/>
                </a:lnTo>
                <a:lnTo>
                  <a:pt x="2452" y="20949"/>
                </a:lnTo>
                <a:lnTo>
                  <a:pt x="0" y="34289"/>
                </a:lnTo>
                <a:lnTo>
                  <a:pt x="2452" y="47630"/>
                </a:lnTo>
                <a:lnTo>
                  <a:pt x="9143" y="58531"/>
                </a:lnTo>
                <a:lnTo>
                  <a:pt x="19073" y="65883"/>
                </a:lnTo>
                <a:lnTo>
                  <a:pt x="31241" y="68579"/>
                </a:lnTo>
                <a:lnTo>
                  <a:pt x="43410" y="65883"/>
                </a:lnTo>
                <a:lnTo>
                  <a:pt x="53339" y="58531"/>
                </a:lnTo>
                <a:lnTo>
                  <a:pt x="60031" y="47630"/>
                </a:lnTo>
                <a:lnTo>
                  <a:pt x="62484" y="34289"/>
                </a:lnTo>
                <a:lnTo>
                  <a:pt x="60031" y="20949"/>
                </a:lnTo>
                <a:lnTo>
                  <a:pt x="53339" y="10048"/>
                </a:lnTo>
                <a:lnTo>
                  <a:pt x="43410" y="2696"/>
                </a:lnTo>
                <a:lnTo>
                  <a:pt x="31241" y="0"/>
                </a:lnTo>
                <a:close/>
              </a:path>
            </a:pathLst>
          </a:custGeom>
          <a:solidFill>
            <a:srgbClr val="FD6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001511" y="3669791"/>
            <a:ext cx="59690" cy="67310"/>
          </a:xfrm>
          <a:custGeom>
            <a:avLst/>
            <a:gdLst/>
            <a:ahLst/>
            <a:cxnLst/>
            <a:rect l="l" t="t" r="r" b="b"/>
            <a:pathLst>
              <a:path w="59689" h="67310">
                <a:moveTo>
                  <a:pt x="29717" y="0"/>
                </a:moveTo>
                <a:lnTo>
                  <a:pt x="18162" y="2631"/>
                </a:lnTo>
                <a:lnTo>
                  <a:pt x="8715" y="9810"/>
                </a:lnTo>
                <a:lnTo>
                  <a:pt x="2339" y="20466"/>
                </a:lnTo>
                <a:lnTo>
                  <a:pt x="0" y="33527"/>
                </a:lnTo>
                <a:lnTo>
                  <a:pt x="2339" y="46589"/>
                </a:lnTo>
                <a:lnTo>
                  <a:pt x="8715" y="57245"/>
                </a:lnTo>
                <a:lnTo>
                  <a:pt x="18162" y="64424"/>
                </a:lnTo>
                <a:lnTo>
                  <a:pt x="29717" y="67055"/>
                </a:lnTo>
                <a:lnTo>
                  <a:pt x="41273" y="64424"/>
                </a:lnTo>
                <a:lnTo>
                  <a:pt x="50720" y="57245"/>
                </a:lnTo>
                <a:lnTo>
                  <a:pt x="57096" y="46589"/>
                </a:lnTo>
                <a:lnTo>
                  <a:pt x="59436" y="33527"/>
                </a:lnTo>
                <a:lnTo>
                  <a:pt x="57096" y="20466"/>
                </a:lnTo>
                <a:lnTo>
                  <a:pt x="50720" y="9810"/>
                </a:lnTo>
                <a:lnTo>
                  <a:pt x="41273" y="2631"/>
                </a:lnTo>
                <a:lnTo>
                  <a:pt x="29717" y="0"/>
                </a:lnTo>
                <a:close/>
              </a:path>
            </a:pathLst>
          </a:custGeom>
          <a:solidFill>
            <a:srgbClr val="FD6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003035" y="3672840"/>
            <a:ext cx="58419" cy="60960"/>
          </a:xfrm>
          <a:custGeom>
            <a:avLst/>
            <a:gdLst/>
            <a:ahLst/>
            <a:cxnLst/>
            <a:rect l="l" t="t" r="r" b="b"/>
            <a:pathLst>
              <a:path w="58420" h="60960">
                <a:moveTo>
                  <a:pt x="28955" y="0"/>
                </a:moveTo>
                <a:lnTo>
                  <a:pt x="17680" y="2387"/>
                </a:lnTo>
                <a:lnTo>
                  <a:pt x="8477" y="8905"/>
                </a:lnTo>
                <a:lnTo>
                  <a:pt x="2274" y="18591"/>
                </a:lnTo>
                <a:lnTo>
                  <a:pt x="0" y="30480"/>
                </a:lnTo>
                <a:lnTo>
                  <a:pt x="2274" y="42368"/>
                </a:lnTo>
                <a:lnTo>
                  <a:pt x="8477" y="52054"/>
                </a:lnTo>
                <a:lnTo>
                  <a:pt x="17680" y="58572"/>
                </a:lnTo>
                <a:lnTo>
                  <a:pt x="28955" y="60960"/>
                </a:lnTo>
                <a:lnTo>
                  <a:pt x="40231" y="58572"/>
                </a:lnTo>
                <a:lnTo>
                  <a:pt x="49434" y="52054"/>
                </a:lnTo>
                <a:lnTo>
                  <a:pt x="55637" y="42368"/>
                </a:lnTo>
                <a:lnTo>
                  <a:pt x="57912" y="30480"/>
                </a:lnTo>
                <a:lnTo>
                  <a:pt x="55637" y="18591"/>
                </a:lnTo>
                <a:lnTo>
                  <a:pt x="49434" y="8905"/>
                </a:lnTo>
                <a:lnTo>
                  <a:pt x="40231" y="2387"/>
                </a:lnTo>
                <a:lnTo>
                  <a:pt x="28955" y="0"/>
                </a:lnTo>
                <a:close/>
              </a:path>
            </a:pathLst>
          </a:custGeom>
          <a:solidFill>
            <a:srgbClr val="FD6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004559" y="3672840"/>
            <a:ext cx="55244" cy="59690"/>
          </a:xfrm>
          <a:custGeom>
            <a:avLst/>
            <a:gdLst/>
            <a:ahLst/>
            <a:cxnLst/>
            <a:rect l="l" t="t" r="r" b="b"/>
            <a:pathLst>
              <a:path w="55245" h="59689">
                <a:moveTo>
                  <a:pt x="27431" y="0"/>
                </a:moveTo>
                <a:lnTo>
                  <a:pt x="16769" y="2339"/>
                </a:lnTo>
                <a:lnTo>
                  <a:pt x="8048" y="8715"/>
                </a:lnTo>
                <a:lnTo>
                  <a:pt x="2160" y="18162"/>
                </a:lnTo>
                <a:lnTo>
                  <a:pt x="0" y="29718"/>
                </a:lnTo>
                <a:lnTo>
                  <a:pt x="2160" y="41273"/>
                </a:lnTo>
                <a:lnTo>
                  <a:pt x="8048" y="50720"/>
                </a:lnTo>
                <a:lnTo>
                  <a:pt x="16769" y="57096"/>
                </a:lnTo>
                <a:lnTo>
                  <a:pt x="27431" y="59436"/>
                </a:lnTo>
                <a:lnTo>
                  <a:pt x="38094" y="57096"/>
                </a:lnTo>
                <a:lnTo>
                  <a:pt x="46815" y="50720"/>
                </a:lnTo>
                <a:lnTo>
                  <a:pt x="52703" y="41273"/>
                </a:lnTo>
                <a:lnTo>
                  <a:pt x="54863" y="29718"/>
                </a:lnTo>
                <a:lnTo>
                  <a:pt x="52703" y="18162"/>
                </a:lnTo>
                <a:lnTo>
                  <a:pt x="46815" y="8715"/>
                </a:lnTo>
                <a:lnTo>
                  <a:pt x="38094" y="2339"/>
                </a:lnTo>
                <a:lnTo>
                  <a:pt x="27431" y="0"/>
                </a:lnTo>
                <a:close/>
              </a:path>
            </a:pathLst>
          </a:custGeom>
          <a:solidFill>
            <a:srgbClr val="FD6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004559" y="3672840"/>
            <a:ext cx="53340" cy="59690"/>
          </a:xfrm>
          <a:custGeom>
            <a:avLst/>
            <a:gdLst/>
            <a:ahLst/>
            <a:cxnLst/>
            <a:rect l="l" t="t" r="r" b="b"/>
            <a:pathLst>
              <a:path w="53339" h="59689">
                <a:moveTo>
                  <a:pt x="26669" y="0"/>
                </a:moveTo>
                <a:lnTo>
                  <a:pt x="16287" y="2339"/>
                </a:lnTo>
                <a:lnTo>
                  <a:pt x="7810" y="8715"/>
                </a:lnTo>
                <a:lnTo>
                  <a:pt x="2095" y="18162"/>
                </a:lnTo>
                <a:lnTo>
                  <a:pt x="0" y="29718"/>
                </a:lnTo>
                <a:lnTo>
                  <a:pt x="2095" y="41273"/>
                </a:lnTo>
                <a:lnTo>
                  <a:pt x="7810" y="50720"/>
                </a:lnTo>
                <a:lnTo>
                  <a:pt x="16287" y="57096"/>
                </a:lnTo>
                <a:lnTo>
                  <a:pt x="26669" y="59436"/>
                </a:lnTo>
                <a:lnTo>
                  <a:pt x="37052" y="57096"/>
                </a:lnTo>
                <a:lnTo>
                  <a:pt x="45529" y="50720"/>
                </a:lnTo>
                <a:lnTo>
                  <a:pt x="51244" y="41273"/>
                </a:lnTo>
                <a:lnTo>
                  <a:pt x="53339" y="29718"/>
                </a:lnTo>
                <a:lnTo>
                  <a:pt x="51244" y="18162"/>
                </a:lnTo>
                <a:lnTo>
                  <a:pt x="45529" y="8715"/>
                </a:lnTo>
                <a:lnTo>
                  <a:pt x="37052" y="2339"/>
                </a:lnTo>
                <a:lnTo>
                  <a:pt x="26669" y="0"/>
                </a:lnTo>
                <a:close/>
              </a:path>
            </a:pathLst>
          </a:custGeom>
          <a:solidFill>
            <a:srgbClr val="FD6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007608" y="3674364"/>
            <a:ext cx="50800" cy="56515"/>
          </a:xfrm>
          <a:custGeom>
            <a:avLst/>
            <a:gdLst/>
            <a:ahLst/>
            <a:cxnLst/>
            <a:rect l="l" t="t" r="r" b="b"/>
            <a:pathLst>
              <a:path w="50800" h="56514">
                <a:moveTo>
                  <a:pt x="25145" y="0"/>
                </a:moveTo>
                <a:lnTo>
                  <a:pt x="15376" y="2208"/>
                </a:lnTo>
                <a:lnTo>
                  <a:pt x="7381" y="8239"/>
                </a:lnTo>
                <a:lnTo>
                  <a:pt x="1982" y="17198"/>
                </a:lnTo>
                <a:lnTo>
                  <a:pt x="0" y="28193"/>
                </a:lnTo>
                <a:lnTo>
                  <a:pt x="1982" y="39189"/>
                </a:lnTo>
                <a:lnTo>
                  <a:pt x="7381" y="48148"/>
                </a:lnTo>
                <a:lnTo>
                  <a:pt x="15376" y="54179"/>
                </a:lnTo>
                <a:lnTo>
                  <a:pt x="25145" y="56387"/>
                </a:lnTo>
                <a:lnTo>
                  <a:pt x="34915" y="54179"/>
                </a:lnTo>
                <a:lnTo>
                  <a:pt x="42910" y="48148"/>
                </a:lnTo>
                <a:lnTo>
                  <a:pt x="48309" y="39189"/>
                </a:lnTo>
                <a:lnTo>
                  <a:pt x="50291" y="28193"/>
                </a:lnTo>
                <a:lnTo>
                  <a:pt x="48309" y="17198"/>
                </a:lnTo>
                <a:lnTo>
                  <a:pt x="42910" y="8239"/>
                </a:lnTo>
                <a:lnTo>
                  <a:pt x="34915" y="2208"/>
                </a:lnTo>
                <a:lnTo>
                  <a:pt x="25145" y="0"/>
                </a:lnTo>
                <a:close/>
              </a:path>
            </a:pathLst>
          </a:custGeom>
          <a:solidFill>
            <a:srgbClr val="FD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009132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59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59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19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59" y="0"/>
                </a:lnTo>
                <a:close/>
              </a:path>
            </a:pathLst>
          </a:custGeom>
          <a:solidFill>
            <a:srgbClr val="FD6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09132" y="367588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2859" y="0"/>
                </a:moveTo>
                <a:lnTo>
                  <a:pt x="13983" y="2095"/>
                </a:lnTo>
                <a:lnTo>
                  <a:pt x="6715" y="7810"/>
                </a:lnTo>
                <a:lnTo>
                  <a:pt x="1803" y="16287"/>
                </a:lnTo>
                <a:lnTo>
                  <a:pt x="0" y="26669"/>
                </a:lnTo>
                <a:lnTo>
                  <a:pt x="1803" y="37052"/>
                </a:lnTo>
                <a:lnTo>
                  <a:pt x="6715" y="45529"/>
                </a:lnTo>
                <a:lnTo>
                  <a:pt x="13983" y="51244"/>
                </a:lnTo>
                <a:lnTo>
                  <a:pt x="22859" y="53339"/>
                </a:lnTo>
                <a:lnTo>
                  <a:pt x="31736" y="51244"/>
                </a:lnTo>
                <a:lnTo>
                  <a:pt x="39004" y="45529"/>
                </a:lnTo>
                <a:lnTo>
                  <a:pt x="43916" y="37052"/>
                </a:lnTo>
                <a:lnTo>
                  <a:pt x="45719" y="26669"/>
                </a:lnTo>
                <a:lnTo>
                  <a:pt x="43916" y="16287"/>
                </a:lnTo>
                <a:lnTo>
                  <a:pt x="39004" y="7810"/>
                </a:lnTo>
                <a:lnTo>
                  <a:pt x="31736" y="2095"/>
                </a:lnTo>
                <a:lnTo>
                  <a:pt x="22859" y="0"/>
                </a:lnTo>
                <a:close/>
              </a:path>
            </a:pathLst>
          </a:custGeom>
          <a:solidFill>
            <a:srgbClr val="FD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010655" y="3677411"/>
            <a:ext cx="43180" cy="52069"/>
          </a:xfrm>
          <a:custGeom>
            <a:avLst/>
            <a:gdLst/>
            <a:ahLst/>
            <a:cxnLst/>
            <a:rect l="l" t="t" r="r" b="b"/>
            <a:pathLst>
              <a:path w="43179" h="52070">
                <a:moveTo>
                  <a:pt x="21336" y="0"/>
                </a:moveTo>
                <a:lnTo>
                  <a:pt x="13019" y="2030"/>
                </a:lnTo>
                <a:lnTo>
                  <a:pt x="6238" y="7572"/>
                </a:lnTo>
                <a:lnTo>
                  <a:pt x="1672" y="15805"/>
                </a:lnTo>
                <a:lnTo>
                  <a:pt x="0" y="25907"/>
                </a:lnTo>
                <a:lnTo>
                  <a:pt x="1672" y="36010"/>
                </a:lnTo>
                <a:lnTo>
                  <a:pt x="6238" y="44243"/>
                </a:lnTo>
                <a:lnTo>
                  <a:pt x="13019" y="49785"/>
                </a:lnTo>
                <a:lnTo>
                  <a:pt x="21336" y="51815"/>
                </a:lnTo>
                <a:lnTo>
                  <a:pt x="29652" y="49785"/>
                </a:lnTo>
                <a:lnTo>
                  <a:pt x="36433" y="44243"/>
                </a:lnTo>
                <a:lnTo>
                  <a:pt x="40999" y="36010"/>
                </a:lnTo>
                <a:lnTo>
                  <a:pt x="42672" y="25907"/>
                </a:lnTo>
                <a:lnTo>
                  <a:pt x="40999" y="15805"/>
                </a:lnTo>
                <a:lnTo>
                  <a:pt x="36433" y="7572"/>
                </a:lnTo>
                <a:lnTo>
                  <a:pt x="29652" y="2030"/>
                </a:lnTo>
                <a:lnTo>
                  <a:pt x="21336" y="0"/>
                </a:lnTo>
                <a:close/>
              </a:path>
            </a:pathLst>
          </a:custGeom>
          <a:solidFill>
            <a:srgbClr val="FD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010655" y="3680459"/>
            <a:ext cx="41275" cy="45720"/>
          </a:xfrm>
          <a:custGeom>
            <a:avLst/>
            <a:gdLst/>
            <a:ahLst/>
            <a:cxnLst/>
            <a:rect l="l" t="t" r="r" b="b"/>
            <a:pathLst>
              <a:path w="41275" h="45720">
                <a:moveTo>
                  <a:pt x="20574" y="0"/>
                </a:moveTo>
                <a:lnTo>
                  <a:pt x="12590" y="1803"/>
                </a:lnTo>
                <a:lnTo>
                  <a:pt x="6048" y="6715"/>
                </a:lnTo>
                <a:lnTo>
                  <a:pt x="1625" y="13983"/>
                </a:lnTo>
                <a:lnTo>
                  <a:pt x="0" y="22859"/>
                </a:lnTo>
                <a:lnTo>
                  <a:pt x="1625" y="31736"/>
                </a:lnTo>
                <a:lnTo>
                  <a:pt x="6048" y="39004"/>
                </a:lnTo>
                <a:lnTo>
                  <a:pt x="12590" y="43916"/>
                </a:lnTo>
                <a:lnTo>
                  <a:pt x="20574" y="45719"/>
                </a:lnTo>
                <a:lnTo>
                  <a:pt x="28557" y="43916"/>
                </a:lnTo>
                <a:lnTo>
                  <a:pt x="35099" y="39004"/>
                </a:lnTo>
                <a:lnTo>
                  <a:pt x="39522" y="31736"/>
                </a:lnTo>
                <a:lnTo>
                  <a:pt x="41148" y="22859"/>
                </a:lnTo>
                <a:lnTo>
                  <a:pt x="39522" y="13983"/>
                </a:lnTo>
                <a:lnTo>
                  <a:pt x="35099" y="6715"/>
                </a:lnTo>
                <a:lnTo>
                  <a:pt x="28557" y="1803"/>
                </a:lnTo>
                <a:lnTo>
                  <a:pt x="20574" y="0"/>
                </a:lnTo>
                <a:close/>
              </a:path>
            </a:pathLst>
          </a:custGeom>
          <a:solidFill>
            <a:srgbClr val="FD5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010655" y="3681984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574" y="0"/>
                </a:moveTo>
                <a:lnTo>
                  <a:pt x="12590" y="1672"/>
                </a:lnTo>
                <a:lnTo>
                  <a:pt x="6048" y="6238"/>
                </a:lnTo>
                <a:lnTo>
                  <a:pt x="1625" y="13019"/>
                </a:lnTo>
                <a:lnTo>
                  <a:pt x="0" y="21336"/>
                </a:lnTo>
                <a:lnTo>
                  <a:pt x="1625" y="29652"/>
                </a:lnTo>
                <a:lnTo>
                  <a:pt x="6048" y="36433"/>
                </a:lnTo>
                <a:lnTo>
                  <a:pt x="12590" y="40999"/>
                </a:lnTo>
                <a:lnTo>
                  <a:pt x="20574" y="42672"/>
                </a:lnTo>
                <a:lnTo>
                  <a:pt x="28557" y="40999"/>
                </a:lnTo>
                <a:lnTo>
                  <a:pt x="35099" y="36433"/>
                </a:lnTo>
                <a:lnTo>
                  <a:pt x="39522" y="29652"/>
                </a:lnTo>
                <a:lnTo>
                  <a:pt x="41148" y="21336"/>
                </a:lnTo>
                <a:lnTo>
                  <a:pt x="39522" y="13019"/>
                </a:lnTo>
                <a:lnTo>
                  <a:pt x="35099" y="6238"/>
                </a:lnTo>
                <a:lnTo>
                  <a:pt x="28557" y="1672"/>
                </a:lnTo>
                <a:lnTo>
                  <a:pt x="20574" y="0"/>
                </a:lnTo>
                <a:close/>
              </a:path>
            </a:pathLst>
          </a:custGeom>
          <a:solidFill>
            <a:srgbClr val="FD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012179" y="368198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12" y="0"/>
                </a:moveTo>
                <a:lnTo>
                  <a:pt x="12108" y="1672"/>
                </a:lnTo>
                <a:lnTo>
                  <a:pt x="5810" y="6238"/>
                </a:lnTo>
                <a:lnTo>
                  <a:pt x="1559" y="13019"/>
                </a:lnTo>
                <a:lnTo>
                  <a:pt x="0" y="21336"/>
                </a:lnTo>
                <a:lnTo>
                  <a:pt x="1559" y="29652"/>
                </a:lnTo>
                <a:lnTo>
                  <a:pt x="5810" y="36433"/>
                </a:lnTo>
                <a:lnTo>
                  <a:pt x="12108" y="40999"/>
                </a:lnTo>
                <a:lnTo>
                  <a:pt x="19812" y="42672"/>
                </a:lnTo>
                <a:lnTo>
                  <a:pt x="27515" y="40999"/>
                </a:lnTo>
                <a:lnTo>
                  <a:pt x="33813" y="36433"/>
                </a:lnTo>
                <a:lnTo>
                  <a:pt x="38064" y="29652"/>
                </a:lnTo>
                <a:lnTo>
                  <a:pt x="39624" y="21336"/>
                </a:lnTo>
                <a:lnTo>
                  <a:pt x="38064" y="13019"/>
                </a:lnTo>
                <a:lnTo>
                  <a:pt x="33813" y="6238"/>
                </a:lnTo>
                <a:lnTo>
                  <a:pt x="27515" y="1672"/>
                </a:lnTo>
                <a:lnTo>
                  <a:pt x="19812" y="0"/>
                </a:lnTo>
                <a:close/>
              </a:path>
            </a:pathLst>
          </a:custGeom>
          <a:solidFill>
            <a:srgbClr val="FD5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012179" y="3681984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8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D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015228" y="3683508"/>
            <a:ext cx="35560" cy="38100"/>
          </a:xfrm>
          <a:custGeom>
            <a:avLst/>
            <a:gdLst/>
            <a:ahLst/>
            <a:cxnLst/>
            <a:rect l="l" t="t" r="r" b="b"/>
            <a:pathLst>
              <a:path w="35560" h="38100">
                <a:moveTo>
                  <a:pt x="17525" y="0"/>
                </a:moveTo>
                <a:lnTo>
                  <a:pt x="10715" y="1494"/>
                </a:lnTo>
                <a:lnTo>
                  <a:pt x="5143" y="5572"/>
                </a:lnTo>
                <a:lnTo>
                  <a:pt x="1381" y="11626"/>
                </a:lnTo>
                <a:lnTo>
                  <a:pt x="0" y="19050"/>
                </a:lnTo>
                <a:lnTo>
                  <a:pt x="1381" y="26473"/>
                </a:lnTo>
                <a:lnTo>
                  <a:pt x="5143" y="32527"/>
                </a:lnTo>
                <a:lnTo>
                  <a:pt x="10715" y="36605"/>
                </a:lnTo>
                <a:lnTo>
                  <a:pt x="17525" y="38100"/>
                </a:lnTo>
                <a:lnTo>
                  <a:pt x="24336" y="36605"/>
                </a:lnTo>
                <a:lnTo>
                  <a:pt x="29908" y="32527"/>
                </a:lnTo>
                <a:lnTo>
                  <a:pt x="33670" y="26473"/>
                </a:lnTo>
                <a:lnTo>
                  <a:pt x="35051" y="19050"/>
                </a:lnTo>
                <a:lnTo>
                  <a:pt x="33670" y="11626"/>
                </a:lnTo>
                <a:lnTo>
                  <a:pt x="29908" y="5572"/>
                </a:lnTo>
                <a:lnTo>
                  <a:pt x="24336" y="1494"/>
                </a:lnTo>
                <a:lnTo>
                  <a:pt x="17525" y="0"/>
                </a:lnTo>
                <a:close/>
              </a:path>
            </a:pathLst>
          </a:custGeom>
          <a:solidFill>
            <a:srgbClr val="FD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15228" y="3683508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27177" y="0"/>
                </a:moveTo>
                <a:lnTo>
                  <a:pt x="7874" y="0"/>
                </a:lnTo>
                <a:lnTo>
                  <a:pt x="0" y="8128"/>
                </a:lnTo>
                <a:lnTo>
                  <a:pt x="0" y="28448"/>
                </a:lnTo>
                <a:lnTo>
                  <a:pt x="7874" y="36576"/>
                </a:lnTo>
                <a:lnTo>
                  <a:pt x="27177" y="36576"/>
                </a:lnTo>
                <a:lnTo>
                  <a:pt x="35051" y="28448"/>
                </a:lnTo>
                <a:lnTo>
                  <a:pt x="35051" y="8128"/>
                </a:lnTo>
                <a:lnTo>
                  <a:pt x="27177" y="0"/>
                </a:lnTo>
                <a:close/>
              </a:path>
            </a:pathLst>
          </a:custGeom>
          <a:solidFill>
            <a:srgbClr val="FD5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16752" y="3685032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79" h="35560">
                <a:moveTo>
                  <a:pt x="23622" y="0"/>
                </a:moveTo>
                <a:lnTo>
                  <a:pt x="6858" y="0"/>
                </a:lnTo>
                <a:lnTo>
                  <a:pt x="0" y="7874"/>
                </a:lnTo>
                <a:lnTo>
                  <a:pt x="0" y="27178"/>
                </a:lnTo>
                <a:lnTo>
                  <a:pt x="6858" y="35052"/>
                </a:lnTo>
                <a:lnTo>
                  <a:pt x="23622" y="35052"/>
                </a:lnTo>
                <a:lnTo>
                  <a:pt x="30480" y="27178"/>
                </a:lnTo>
                <a:lnTo>
                  <a:pt x="30480" y="7874"/>
                </a:lnTo>
                <a:lnTo>
                  <a:pt x="23622" y="0"/>
                </a:lnTo>
                <a:close/>
              </a:path>
            </a:pathLst>
          </a:custGeom>
          <a:solidFill>
            <a:srgbClr val="FD5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018276" y="3685032"/>
            <a:ext cx="32384" cy="35560"/>
          </a:xfrm>
          <a:custGeom>
            <a:avLst/>
            <a:gdLst/>
            <a:ahLst/>
            <a:cxnLst/>
            <a:rect l="l" t="t" r="r" b="b"/>
            <a:pathLst>
              <a:path w="32385" h="35560">
                <a:moveTo>
                  <a:pt x="24891" y="0"/>
                </a:moveTo>
                <a:lnTo>
                  <a:pt x="7112" y="0"/>
                </a:lnTo>
                <a:lnTo>
                  <a:pt x="0" y="7874"/>
                </a:lnTo>
                <a:lnTo>
                  <a:pt x="0" y="27178"/>
                </a:lnTo>
                <a:lnTo>
                  <a:pt x="7112" y="35052"/>
                </a:lnTo>
                <a:lnTo>
                  <a:pt x="24891" y="35052"/>
                </a:lnTo>
                <a:lnTo>
                  <a:pt x="32003" y="27178"/>
                </a:lnTo>
                <a:lnTo>
                  <a:pt x="32003" y="7874"/>
                </a:lnTo>
                <a:lnTo>
                  <a:pt x="24891" y="0"/>
                </a:lnTo>
                <a:close/>
              </a:path>
            </a:pathLst>
          </a:custGeom>
          <a:solidFill>
            <a:srgbClr val="FD5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018276" y="3688079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24891" y="0"/>
                </a:moveTo>
                <a:lnTo>
                  <a:pt x="7112" y="0"/>
                </a:lnTo>
                <a:lnTo>
                  <a:pt x="0" y="6477"/>
                </a:lnTo>
                <a:lnTo>
                  <a:pt x="0" y="22479"/>
                </a:lnTo>
                <a:lnTo>
                  <a:pt x="7112" y="28956"/>
                </a:lnTo>
                <a:lnTo>
                  <a:pt x="24891" y="28956"/>
                </a:lnTo>
                <a:lnTo>
                  <a:pt x="32003" y="22479"/>
                </a:lnTo>
                <a:lnTo>
                  <a:pt x="32003" y="6477"/>
                </a:lnTo>
                <a:lnTo>
                  <a:pt x="24891" y="0"/>
                </a:lnTo>
                <a:close/>
              </a:path>
            </a:pathLst>
          </a:custGeom>
          <a:solidFill>
            <a:srgbClr val="FD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021323" y="3688079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2" y="0"/>
                </a:moveTo>
                <a:lnTo>
                  <a:pt x="6858" y="0"/>
                </a:lnTo>
                <a:lnTo>
                  <a:pt x="0" y="6477"/>
                </a:lnTo>
                <a:lnTo>
                  <a:pt x="0" y="22479"/>
                </a:lnTo>
                <a:lnTo>
                  <a:pt x="6858" y="28956"/>
                </a:lnTo>
                <a:lnTo>
                  <a:pt x="23622" y="28956"/>
                </a:lnTo>
                <a:lnTo>
                  <a:pt x="30479" y="22479"/>
                </a:lnTo>
                <a:lnTo>
                  <a:pt x="30479" y="6477"/>
                </a:lnTo>
                <a:lnTo>
                  <a:pt x="23622" y="0"/>
                </a:lnTo>
                <a:close/>
              </a:path>
            </a:pathLst>
          </a:custGeom>
          <a:solidFill>
            <a:srgbClr val="FD4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21323" y="3689603"/>
            <a:ext cx="1905" cy="30480"/>
          </a:xfrm>
          <a:custGeom>
            <a:avLst/>
            <a:gdLst/>
            <a:ahLst/>
            <a:cxnLst/>
            <a:rect l="l" t="t" r="r" b="b"/>
            <a:pathLst>
              <a:path w="1904" h="30479">
                <a:moveTo>
                  <a:pt x="0" y="30480"/>
                </a:moveTo>
                <a:lnTo>
                  <a:pt x="1524" y="30480"/>
                </a:lnTo>
                <a:lnTo>
                  <a:pt x="1524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FD4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22847" y="368960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022847" y="369112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024371" y="369265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8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8"/>
                </a:lnTo>
                <a:lnTo>
                  <a:pt x="23622" y="0"/>
                </a:lnTo>
                <a:close/>
              </a:path>
            </a:pathLst>
          </a:custGeom>
          <a:solidFill>
            <a:srgbClr val="FD4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024371" y="369417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7" y="0"/>
                </a:lnTo>
                <a:lnTo>
                  <a:pt x="0" y="6857"/>
                </a:lnTo>
                <a:lnTo>
                  <a:pt x="0" y="23622"/>
                </a:lnTo>
                <a:lnTo>
                  <a:pt x="6857" y="30480"/>
                </a:lnTo>
                <a:lnTo>
                  <a:pt x="23622" y="30480"/>
                </a:lnTo>
                <a:lnTo>
                  <a:pt x="30479" y="23622"/>
                </a:lnTo>
                <a:lnTo>
                  <a:pt x="30479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4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25896" y="3694176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5" h="30479">
                <a:moveTo>
                  <a:pt x="24891" y="0"/>
                </a:moveTo>
                <a:lnTo>
                  <a:pt x="7112" y="0"/>
                </a:lnTo>
                <a:lnTo>
                  <a:pt x="0" y="6857"/>
                </a:lnTo>
                <a:lnTo>
                  <a:pt x="0" y="23622"/>
                </a:lnTo>
                <a:lnTo>
                  <a:pt x="7112" y="30480"/>
                </a:lnTo>
                <a:lnTo>
                  <a:pt x="24891" y="30480"/>
                </a:lnTo>
                <a:lnTo>
                  <a:pt x="32003" y="23622"/>
                </a:lnTo>
                <a:lnTo>
                  <a:pt x="32003" y="6857"/>
                </a:lnTo>
                <a:lnTo>
                  <a:pt x="24891" y="0"/>
                </a:lnTo>
                <a:close/>
              </a:path>
            </a:pathLst>
          </a:custGeom>
          <a:solidFill>
            <a:srgbClr val="FD3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028944" y="3697223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3621" y="0"/>
                </a:moveTo>
                <a:lnTo>
                  <a:pt x="6857" y="0"/>
                </a:lnTo>
                <a:lnTo>
                  <a:pt x="0" y="6476"/>
                </a:lnTo>
                <a:lnTo>
                  <a:pt x="0" y="22478"/>
                </a:lnTo>
                <a:lnTo>
                  <a:pt x="6857" y="28956"/>
                </a:lnTo>
                <a:lnTo>
                  <a:pt x="23621" y="28956"/>
                </a:lnTo>
                <a:lnTo>
                  <a:pt x="30479" y="22478"/>
                </a:lnTo>
                <a:lnTo>
                  <a:pt x="30479" y="6476"/>
                </a:lnTo>
                <a:lnTo>
                  <a:pt x="23621" y="0"/>
                </a:lnTo>
                <a:close/>
              </a:path>
            </a:pathLst>
          </a:custGeom>
          <a:solidFill>
            <a:srgbClr val="FD3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028944" y="369874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1" y="0"/>
                </a:moveTo>
                <a:lnTo>
                  <a:pt x="6857" y="0"/>
                </a:lnTo>
                <a:lnTo>
                  <a:pt x="0" y="6857"/>
                </a:lnTo>
                <a:lnTo>
                  <a:pt x="0" y="23621"/>
                </a:lnTo>
                <a:lnTo>
                  <a:pt x="6857" y="30479"/>
                </a:lnTo>
                <a:lnTo>
                  <a:pt x="23621" y="30479"/>
                </a:lnTo>
                <a:lnTo>
                  <a:pt x="30479" y="23621"/>
                </a:lnTo>
                <a:lnTo>
                  <a:pt x="30479" y="6857"/>
                </a:lnTo>
                <a:lnTo>
                  <a:pt x="23621" y="0"/>
                </a:lnTo>
                <a:close/>
              </a:path>
            </a:pathLst>
          </a:custGeom>
          <a:solidFill>
            <a:srgbClr val="FD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030467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80" y="23621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30467" y="370027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23622" y="0"/>
                </a:moveTo>
                <a:lnTo>
                  <a:pt x="6858" y="0"/>
                </a:lnTo>
                <a:lnTo>
                  <a:pt x="0" y="6857"/>
                </a:lnTo>
                <a:lnTo>
                  <a:pt x="0" y="23621"/>
                </a:lnTo>
                <a:lnTo>
                  <a:pt x="6858" y="30479"/>
                </a:lnTo>
                <a:lnTo>
                  <a:pt x="23622" y="30479"/>
                </a:lnTo>
                <a:lnTo>
                  <a:pt x="30480" y="23621"/>
                </a:lnTo>
                <a:lnTo>
                  <a:pt x="30480" y="6857"/>
                </a:lnTo>
                <a:lnTo>
                  <a:pt x="23622" y="0"/>
                </a:lnTo>
                <a:close/>
              </a:path>
            </a:pathLst>
          </a:custGeom>
          <a:solidFill>
            <a:srgbClr val="FD3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208776" y="3592067"/>
            <a:ext cx="196596" cy="225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483096" y="3592067"/>
            <a:ext cx="195072" cy="225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757416" y="3592067"/>
            <a:ext cx="196595" cy="225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741420" y="3592067"/>
            <a:ext cx="198119" cy="225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030211" y="3592067"/>
            <a:ext cx="196596" cy="2255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738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414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7429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744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7475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749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750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752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755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756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58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759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7627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7642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765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768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770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771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773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76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7779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779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781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840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7856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87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790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791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93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794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7978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799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800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02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8054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806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808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811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813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814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816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8191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20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822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23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826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828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829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32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837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43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45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848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849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851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541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8557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7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8587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8618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863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864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866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869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870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872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8755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8770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878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8801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883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884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886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887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8907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8922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8938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8968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8983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8999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9014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9044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906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9075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9090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9121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913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9151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9182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9197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921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922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9258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27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928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930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9334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934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749040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0142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015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018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020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021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0248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026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027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029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032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034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035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037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040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041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043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462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47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049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050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053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055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056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058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0614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629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64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675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690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070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072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075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76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078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079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827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84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85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0888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090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091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093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096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098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099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101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1041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105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111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117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119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1208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1224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1254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126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1285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131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133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134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136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139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140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142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145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1468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148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149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152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154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155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157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160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162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1635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1666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1681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169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171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174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175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177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1788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1818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183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1849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187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1894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191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1925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1955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197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198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200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2031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204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206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209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024884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561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562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5659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674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68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573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575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576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579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581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582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584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872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88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90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933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94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596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597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6009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6024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46040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605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6085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46101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4611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6146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6161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46177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4619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6222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6238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625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626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6299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631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4632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46360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46375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4639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4640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643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645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646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648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6512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652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660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666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668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6710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6725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674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675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6786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680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681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683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686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687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689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6923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6939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695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696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7000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701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703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7045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707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709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7106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7137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7152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7167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7183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7213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722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7244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7259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7289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730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320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7350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7365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7381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7396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7426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744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745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747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7503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751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7533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7564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7579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4572000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109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1130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1145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116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1191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120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122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5123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126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128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129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131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51343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51358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137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51404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5141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5143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5145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5148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51495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51511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5152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51556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51572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5158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161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5163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164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166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5169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170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172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175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51770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178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180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183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184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186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187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190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192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193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196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1983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199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201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207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13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15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18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197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21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222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2257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227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228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230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233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234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236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239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52410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5242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244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2471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248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250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2517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254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256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5257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5260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2623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2638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2654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2684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269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2715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52730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52760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5277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5279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5282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52837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285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52867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52898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291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5292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2943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52974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5298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5300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303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53050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120640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8356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8371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4838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48417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48432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8447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846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48493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48508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48524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4853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8569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4858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860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8630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8646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48661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4867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48707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8722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873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875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8783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8798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4881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8844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8859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887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8889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892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893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895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896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8996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901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902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9057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907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908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910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913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914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916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917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9209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922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924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9270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934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939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9423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943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945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9484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949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951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4953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956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4957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4959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4960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9636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4965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4966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4969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4971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4972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49743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49773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978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4980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49819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49850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4986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4988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4991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9926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994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9956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9987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000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0017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0032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0063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5007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009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5012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50139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015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50170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50200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021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0231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50246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50276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5029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5030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4844796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53842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53858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53888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53903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53919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5393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53964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53980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53995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5401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54041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54056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5407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54102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54117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54132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5414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54178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54193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54208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5422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54254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54269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5428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54315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54330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54345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5436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54391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54406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5442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5443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54467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5448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5449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54528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54543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5455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5457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54604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5462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5463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5465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54681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5469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5471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54742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54757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4818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4894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5490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5492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54955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54970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5498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55001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55031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5504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5506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5507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55107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5512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5513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55168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55184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5519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55214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55245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5526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5527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5290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5321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5533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5351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5382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55397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5541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55427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55458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5547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55488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5504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55534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5554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5565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5595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5610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562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55641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55671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5568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55702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55717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55747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5576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55778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55808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5393435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10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5657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660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5661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6631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6662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6677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6692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670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673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6753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676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56799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5681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56829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56845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56875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56890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56906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5692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5695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56967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698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7012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57028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57043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57058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57089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57104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57119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5713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5716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5718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5719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5722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57241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5725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57271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57302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5731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5733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5734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5737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5739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57409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57439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57454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57470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5748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5754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57622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57652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57668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5768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5769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57729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5774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5775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57774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57805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57820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57835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5786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5788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5789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5791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57942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5795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57972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57988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58018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58033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58049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58079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58094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58110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58125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58155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58171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58186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58201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58232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5824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58262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5829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58308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5832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5833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58369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58384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58399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58414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58445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5846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58475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5850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58521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58536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5667755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7027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70302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7031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70332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70347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70378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70393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70408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70424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70454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7046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7048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70515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7053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70545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70561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70591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70606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70622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7063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70667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70683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70698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70728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70744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70759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70774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70805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7082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7083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7085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70881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7089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7091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70942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70957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70972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70987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7101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7103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7104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7106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71094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71109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71125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71155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71170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71186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7126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71323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71338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71368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71384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7139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7141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7144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7146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7147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71490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71521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71536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71551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71582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7159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7161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7162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7165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7167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71688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71704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71734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71749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71765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7179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7181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182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71841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71871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71887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71902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71917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71948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7196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7197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7200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7202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7203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72054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72085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72100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72115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72146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72161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7217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7219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7222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7223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7037831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40" h="982979">
                <a:moveTo>
                  <a:pt x="0" y="982979"/>
                </a:moveTo>
                <a:lnTo>
                  <a:pt x="179831" y="982979"/>
                </a:lnTo>
                <a:lnTo>
                  <a:pt x="179831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67543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67558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7574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7604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761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6763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6765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67680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67696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67711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67741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67757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67772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6778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67818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67833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67848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67863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67894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67909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67924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67955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67970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67985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6800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68031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68046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68061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68077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68107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68122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68138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68168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68183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68199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6821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68244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68259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68275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68290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68320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68336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6835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68381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68397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68412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842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68458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68503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68595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68610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68625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68640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68671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68686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68701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68717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68747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6876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6877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68808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68823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688390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8854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688848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68900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68915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68930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68961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6897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68991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690219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69037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69052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69067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69098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911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9128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69143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69174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6918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69204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69235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69250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69265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69281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69311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6932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69342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69357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69387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69402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69418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69448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69463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69479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69494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763511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09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4800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64830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64846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64861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64876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64907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6492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64937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64952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64983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64998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65013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65044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650595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65074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65090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65120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65135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65151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65166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65196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65211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65227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65257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652729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65288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65303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65333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65349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65364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5379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5410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65425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5440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5471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5486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5501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5516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5547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5562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5577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65592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656234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5638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65653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65684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65699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65714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65775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65852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5867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65897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65913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592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5943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59739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5989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60044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60196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60501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606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6080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6111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6126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614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661568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661873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6202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662178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662330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6263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627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6294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6324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6339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63549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63701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64006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64159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64311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6446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66476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6649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66507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65378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65530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65683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65835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66140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662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6644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6659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66690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670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6720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667511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6490715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4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62072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6208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6210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62133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62148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6216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6217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2209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2224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6224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62270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62285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62301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6231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62346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62362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62377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62392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62423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62438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62453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62484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62499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62514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6252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62560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62575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259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260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263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2651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266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2697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2712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272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274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62773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62788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6280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6281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62849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62865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62880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62910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62925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62941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62956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62986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303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6309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63124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63139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6315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6316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63200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6321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6323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6324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63276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6329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6330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63337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63352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6336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6338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63413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6342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6344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63459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63489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6350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63520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63550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63566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6358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63596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63627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6364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6365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63672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63703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6371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6373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63764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63779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6379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6380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63840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6385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6387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63886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63916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6393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63947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63977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63992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64008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6216396" y="2673095"/>
            <a:ext cx="178435" cy="982980"/>
          </a:xfrm>
          <a:custGeom>
            <a:avLst/>
            <a:gdLst/>
            <a:ahLst/>
            <a:cxnLst/>
            <a:rect l="l" t="t" r="r" b="b"/>
            <a:pathLst>
              <a:path w="178435" h="982979">
                <a:moveTo>
                  <a:pt x="0" y="982979"/>
                </a:moveTo>
                <a:lnTo>
                  <a:pt x="178308" y="982979"/>
                </a:lnTo>
                <a:lnTo>
                  <a:pt x="178308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59314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59329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59359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59375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59390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59405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59436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59451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59466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59481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59512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59527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59542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59573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59588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59603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59618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59649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59664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59679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59695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59725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59740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59756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59786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59801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59817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59832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59862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59877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59893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59908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59938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59954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59969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59999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60015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60030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60045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60076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60091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60106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60121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60152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60167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60182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60213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60228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60304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60365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60380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60396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60426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60441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60457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60472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60502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60518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60533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60548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605790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60594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60609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606399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60655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606704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60685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60716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60731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60746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60761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60792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60807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60822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60853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60868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60883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60899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60929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60944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60960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60975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61005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61020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61036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61066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61081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61097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61112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61142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61158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61173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61188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61219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61234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61249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61280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5940552" y="2673095"/>
            <a:ext cx="181610" cy="982980"/>
          </a:xfrm>
          <a:custGeom>
            <a:avLst/>
            <a:gdLst/>
            <a:ahLst/>
            <a:cxnLst/>
            <a:rect l="l" t="t" r="r" b="b"/>
            <a:pathLst>
              <a:path w="181610" h="982979">
                <a:moveTo>
                  <a:pt x="0" y="982979"/>
                </a:moveTo>
                <a:lnTo>
                  <a:pt x="181355" y="982979"/>
                </a:lnTo>
                <a:lnTo>
                  <a:pt x="181355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3976115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3572002" y="3871721"/>
            <a:ext cx="3848735" cy="0"/>
          </a:xfrm>
          <a:custGeom>
            <a:avLst/>
            <a:gdLst/>
            <a:ahLst/>
            <a:cxnLst/>
            <a:rect l="l" t="t" r="r" b="b"/>
            <a:pathLst>
              <a:path w="3848734">
                <a:moveTo>
                  <a:pt x="0" y="0"/>
                </a:moveTo>
                <a:lnTo>
                  <a:pt x="3848607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6441947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6166103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4248911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561898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5346191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4523232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5070347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479602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6714743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6989064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5893308" y="2674620"/>
            <a:ext cx="0" cy="1179830"/>
          </a:xfrm>
          <a:custGeom>
            <a:avLst/>
            <a:gdLst/>
            <a:ahLst/>
            <a:cxnLst/>
            <a:rect l="l" t="t" r="r" b="b"/>
            <a:pathLst>
              <a:path h="1179829">
                <a:moveTo>
                  <a:pt x="0" y="0"/>
                </a:moveTo>
                <a:lnTo>
                  <a:pt x="0" y="11795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42885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42900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42915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42946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429615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42976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42992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43022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43037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43053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430682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43098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43113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43129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43159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431749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43190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43205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43235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43251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43266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43281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43312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43327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43342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43373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433882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43403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43418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43449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43464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43479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43494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43525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43540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43555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43586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436016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43616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43632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43662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43677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43693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43708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437387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43754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43769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4379976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43845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43921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439521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43967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43982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440131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4402835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A1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440435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44058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440893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44104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4411979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4413503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4416552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909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44180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E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441960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442264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4424171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442569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442722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4430267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44317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443331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4434840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443788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71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44394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444093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444398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4445508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86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444703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4448555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445160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445312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4454652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4456176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4459223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446074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446227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446532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4466844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8" y="997838"/>
                </a:lnTo>
                <a:lnTo>
                  <a:pt x="30098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4468367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446989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4472940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447446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447598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4477511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4480559" y="2665476"/>
            <a:ext cx="30480" cy="998219"/>
          </a:xfrm>
          <a:custGeom>
            <a:avLst/>
            <a:gdLst/>
            <a:ahLst/>
            <a:cxnLst/>
            <a:rect l="l" t="t" r="r" b="b"/>
            <a:pathLst>
              <a:path w="30479" h="998220">
                <a:moveTo>
                  <a:pt x="0" y="997838"/>
                </a:moveTo>
                <a:lnTo>
                  <a:pt x="30099" y="997838"/>
                </a:lnTo>
                <a:lnTo>
                  <a:pt x="30099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4482084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4483608" y="2665476"/>
            <a:ext cx="31750" cy="998219"/>
          </a:xfrm>
          <a:custGeom>
            <a:avLst/>
            <a:gdLst/>
            <a:ahLst/>
            <a:cxnLst/>
            <a:rect l="l" t="t" r="r" b="b"/>
            <a:pathLst>
              <a:path w="31750" h="998220">
                <a:moveTo>
                  <a:pt x="0" y="997838"/>
                </a:moveTo>
                <a:lnTo>
                  <a:pt x="31496" y="997838"/>
                </a:lnTo>
                <a:lnTo>
                  <a:pt x="31496" y="0"/>
                </a:lnTo>
                <a:lnTo>
                  <a:pt x="0" y="0"/>
                </a:lnTo>
                <a:lnTo>
                  <a:pt x="0" y="997838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4297679" y="2673095"/>
            <a:ext cx="180340" cy="982980"/>
          </a:xfrm>
          <a:custGeom>
            <a:avLst/>
            <a:gdLst/>
            <a:ahLst/>
            <a:cxnLst/>
            <a:rect l="l" t="t" r="r" b="b"/>
            <a:pathLst>
              <a:path w="180339" h="982979">
                <a:moveTo>
                  <a:pt x="0" y="982979"/>
                </a:moveTo>
                <a:lnTo>
                  <a:pt x="179832" y="982979"/>
                </a:lnTo>
                <a:lnTo>
                  <a:pt x="179832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3389376" y="2673350"/>
            <a:ext cx="272414" cy="12153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3389376" y="2673095"/>
            <a:ext cx="272415" cy="1216025"/>
          </a:xfrm>
          <a:custGeom>
            <a:avLst/>
            <a:gdLst/>
            <a:ahLst/>
            <a:cxnLst/>
            <a:rect l="l" t="t" r="r" b="b"/>
            <a:pathLst>
              <a:path w="272414" h="1216025">
                <a:moveTo>
                  <a:pt x="272414" y="0"/>
                </a:moveTo>
                <a:lnTo>
                  <a:pt x="0" y="0"/>
                </a:lnTo>
                <a:lnTo>
                  <a:pt x="0" y="1215770"/>
                </a:lnTo>
                <a:lnTo>
                  <a:pt x="155701" y="1215770"/>
                </a:lnTo>
                <a:lnTo>
                  <a:pt x="155701" y="1178178"/>
                </a:lnTo>
                <a:lnTo>
                  <a:pt x="272414" y="1178178"/>
                </a:lnTo>
                <a:lnTo>
                  <a:pt x="27241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7303007" y="2673350"/>
            <a:ext cx="273939" cy="12153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7303007" y="2673095"/>
            <a:ext cx="274320" cy="1216025"/>
          </a:xfrm>
          <a:custGeom>
            <a:avLst/>
            <a:gdLst/>
            <a:ahLst/>
            <a:cxnLst/>
            <a:rect l="l" t="t" r="r" b="b"/>
            <a:pathLst>
              <a:path w="274320" h="1216025">
                <a:moveTo>
                  <a:pt x="0" y="0"/>
                </a:moveTo>
                <a:lnTo>
                  <a:pt x="273939" y="0"/>
                </a:lnTo>
                <a:lnTo>
                  <a:pt x="273939" y="1215770"/>
                </a:lnTo>
                <a:lnTo>
                  <a:pt x="116586" y="1215770"/>
                </a:lnTo>
                <a:lnTo>
                  <a:pt x="116586" y="1178178"/>
                </a:lnTo>
                <a:lnTo>
                  <a:pt x="0" y="117817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381914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3896867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491490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409194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4366259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416966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4445508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463905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4718303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710641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718413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3418332" y="2638044"/>
            <a:ext cx="4160520" cy="0"/>
          </a:xfrm>
          <a:custGeom>
            <a:avLst/>
            <a:gdLst/>
            <a:ahLst/>
            <a:cxnLst/>
            <a:rect l="l" t="t" r="r" b="b"/>
            <a:pathLst>
              <a:path w="4160520">
                <a:moveTo>
                  <a:pt x="0" y="0"/>
                </a:moveTo>
                <a:lnTo>
                  <a:pt x="416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4992623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5187696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526542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546201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573481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554126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5815584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601065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6088379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6284976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6557771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6635495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636270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6832092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6911340" y="2531364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2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 txBox="1"/>
          <p:nvPr/>
        </p:nvSpPr>
        <p:spPr>
          <a:xfrm>
            <a:off x="7322311" y="4451730"/>
            <a:ext cx="1404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refl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ctor</a:t>
            </a:r>
          </a:p>
        </p:txBody>
      </p:sp>
      <p:sp>
        <p:nvSpPr>
          <p:cNvPr id="1548" name="object 1548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9270492" y="1548383"/>
            <a:ext cx="2743200" cy="3459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 txBox="1"/>
          <p:nvPr/>
        </p:nvSpPr>
        <p:spPr>
          <a:xfrm>
            <a:off x="117449" y="176488"/>
            <a:ext cx="4730750" cy="999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9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  <a:p>
            <a:pPr marL="318135">
              <a:lnSpc>
                <a:spcPct val="100000"/>
              </a:lnSpc>
              <a:spcBef>
                <a:spcPts val="1755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5" dirty="0">
                <a:latin typeface="Microsoft JhengHei Light"/>
                <a:cs typeface="Microsoft JhengHei Light"/>
              </a:rPr>
              <a:t>chamber</a:t>
            </a:r>
            <a:r>
              <a:rPr sz="2400" b="0" spc="-25" dirty="0">
                <a:latin typeface="Microsoft JhengHei Light"/>
                <a:cs typeface="Microsoft JhengHei Light"/>
              </a:rPr>
              <a:t> </a:t>
            </a:r>
            <a:r>
              <a:rPr sz="2400" b="0" spc="-20" dirty="0">
                <a:latin typeface="Microsoft JhengHei Light"/>
                <a:cs typeface="Microsoft JhengHei Light"/>
              </a:rPr>
              <a:t>structure(AMAT)</a:t>
            </a:r>
            <a:endParaRPr sz="2400">
              <a:latin typeface="Microsoft JhengHei Light"/>
              <a:cs typeface="Microsoft JhengHei Light"/>
            </a:endParaRPr>
          </a:p>
        </p:txBody>
      </p:sp>
      <p:pic>
        <p:nvPicPr>
          <p:cNvPr id="1552" name="图片 1551">
            <a:extLst>
              <a:ext uri="{FF2B5EF4-FFF2-40B4-BE49-F238E27FC236}">
                <a16:creationId xmlns:a16="http://schemas.microsoft.com/office/drawing/2014/main" id="{6C14B728-5715-4D35-9E8F-35B57E6903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582" y="3382517"/>
            <a:ext cx="12465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Bottom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582" y="3870197"/>
            <a:ext cx="1132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7428" y="4274820"/>
            <a:ext cx="78740" cy="70485"/>
          </a:xfrm>
          <a:custGeom>
            <a:avLst/>
            <a:gdLst/>
            <a:ahLst/>
            <a:cxnLst/>
            <a:rect l="l" t="t" r="r" b="b"/>
            <a:pathLst>
              <a:path w="78739" h="70485">
                <a:moveTo>
                  <a:pt x="78359" y="0"/>
                </a:moveTo>
                <a:lnTo>
                  <a:pt x="0" y="35051"/>
                </a:lnTo>
                <a:lnTo>
                  <a:pt x="78359" y="70103"/>
                </a:lnTo>
                <a:lnTo>
                  <a:pt x="78359" y="39369"/>
                </a:lnTo>
                <a:lnTo>
                  <a:pt x="65277" y="39369"/>
                </a:lnTo>
                <a:lnTo>
                  <a:pt x="65277" y="30606"/>
                </a:lnTo>
                <a:lnTo>
                  <a:pt x="78359" y="30606"/>
                </a:lnTo>
                <a:lnTo>
                  <a:pt x="78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5786" y="4309808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5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8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78066" y="4151121"/>
            <a:ext cx="974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45" dirty="0">
                <a:latin typeface="Times New Roman"/>
                <a:cs typeface="Times New Roman"/>
              </a:rPr>
              <a:t>W</a:t>
            </a:r>
            <a:r>
              <a:rPr sz="3200" dirty="0">
                <a:latin typeface="Times New Roman"/>
                <a:cs typeface="Times New Roman"/>
              </a:rPr>
              <a:t>af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915" y="2878835"/>
            <a:ext cx="411480" cy="248285"/>
          </a:xfrm>
          <a:custGeom>
            <a:avLst/>
            <a:gdLst/>
            <a:ahLst/>
            <a:cxnLst/>
            <a:rect l="l" t="t" r="r" b="b"/>
            <a:pathLst>
              <a:path w="411479" h="248285">
                <a:moveTo>
                  <a:pt x="5587" y="0"/>
                </a:moveTo>
                <a:lnTo>
                  <a:pt x="0" y="7365"/>
                </a:lnTo>
                <a:lnTo>
                  <a:pt x="405511" y="247903"/>
                </a:lnTo>
                <a:lnTo>
                  <a:pt x="410972" y="240791"/>
                </a:lnTo>
                <a:lnTo>
                  <a:pt x="5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42432" y="2843783"/>
            <a:ext cx="87121" cy="67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6426" y="2893313"/>
            <a:ext cx="11328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i="0" u="none" spc="-150" dirty="0">
                <a:latin typeface="Times New Roman"/>
                <a:cs typeface="Times New Roman"/>
              </a:rPr>
              <a:t>Top  </a:t>
            </a:r>
            <a:r>
              <a:rPr sz="3200" b="0" i="0" u="none" spc="-5" dirty="0">
                <a:latin typeface="Times New Roman"/>
                <a:cs typeface="Times New Roman"/>
              </a:rPr>
              <a:t>L</a:t>
            </a:r>
            <a:r>
              <a:rPr sz="3200" b="0" i="0" u="none" spc="5" dirty="0">
                <a:latin typeface="Times New Roman"/>
                <a:cs typeface="Times New Roman"/>
              </a:rPr>
              <a:t>a</a:t>
            </a:r>
            <a:r>
              <a:rPr sz="3200" b="0" i="0" u="none" spc="-20" dirty="0">
                <a:latin typeface="Times New Roman"/>
                <a:cs typeface="Times New Roman"/>
              </a:rPr>
              <a:t>m</a:t>
            </a:r>
            <a:r>
              <a:rPr sz="3200" b="0" i="0" u="none" dirty="0">
                <a:latin typeface="Times New Roman"/>
                <a:cs typeface="Times New Roman"/>
              </a:rPr>
              <a:t>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42432" y="3482085"/>
            <a:ext cx="87502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2535" y="3328415"/>
            <a:ext cx="480059" cy="189865"/>
          </a:xfrm>
          <a:custGeom>
            <a:avLst/>
            <a:gdLst/>
            <a:ahLst/>
            <a:cxnLst/>
            <a:rect l="l" t="t" r="r" b="b"/>
            <a:pathLst>
              <a:path w="480060" h="189864">
                <a:moveTo>
                  <a:pt x="476123" y="0"/>
                </a:moveTo>
                <a:lnTo>
                  <a:pt x="0" y="181737"/>
                </a:lnTo>
                <a:lnTo>
                  <a:pt x="3810" y="189611"/>
                </a:lnTo>
                <a:lnTo>
                  <a:pt x="480060" y="7874"/>
                </a:lnTo>
                <a:lnTo>
                  <a:pt x="4761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7304" y="1972055"/>
            <a:ext cx="3762755" cy="270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3163" y="784352"/>
            <a:ext cx="471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5" dirty="0">
                <a:latin typeface="Microsoft JhengHei Light"/>
                <a:cs typeface="Microsoft JhengHei Light"/>
              </a:rPr>
              <a:t>chamber</a:t>
            </a:r>
            <a:r>
              <a:rPr sz="2400" b="0" spc="45" dirty="0">
                <a:latin typeface="Microsoft JhengHei Light"/>
                <a:cs typeface="Microsoft JhengHei Light"/>
              </a:rPr>
              <a:t> </a:t>
            </a:r>
            <a:r>
              <a:rPr sz="2400" b="0" spc="-10" dirty="0">
                <a:latin typeface="Microsoft JhengHei Light"/>
                <a:cs typeface="Microsoft JhengHei Light"/>
              </a:rPr>
              <a:t>structure(Mattson)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12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2" y="784352"/>
            <a:ext cx="6815837" cy="4360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Process </a:t>
            </a:r>
            <a:r>
              <a:rPr sz="2400" b="0" dirty="0">
                <a:latin typeface="Microsoft JhengHei Light"/>
                <a:cs typeface="Microsoft JhengHei Light"/>
              </a:rPr>
              <a:t>&amp;</a:t>
            </a:r>
            <a:r>
              <a:rPr sz="2400" b="0" spc="8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Equipment</a:t>
            </a:r>
            <a:endParaRPr sz="2400" dirty="0">
              <a:latin typeface="Microsoft JhengHei Light"/>
              <a:cs typeface="Microsoft JhengHei Light"/>
            </a:endParaRPr>
          </a:p>
          <a:p>
            <a:pPr marL="470534" indent="-381635">
              <a:lnSpc>
                <a:spcPct val="100000"/>
              </a:lnSpc>
              <a:spcBef>
                <a:spcPts val="2085"/>
              </a:spcBef>
              <a:buFont typeface="Wingdings"/>
              <a:buChar char=""/>
              <a:tabLst>
                <a:tab pos="470534" algn="l"/>
                <a:tab pos="471170" algn="l"/>
              </a:tabLst>
            </a:pPr>
            <a:r>
              <a:rPr sz="2400" spc="-5" dirty="0">
                <a:latin typeface="Times New Roman"/>
                <a:cs typeface="Times New Roman"/>
              </a:rPr>
              <a:t>Process</a:t>
            </a:r>
            <a:endParaRPr sz="2400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 </a:t>
            </a:r>
            <a:r>
              <a:rPr sz="2400" spc="-35" dirty="0">
                <a:latin typeface="Times New Roman"/>
                <a:cs typeface="Times New Roman"/>
              </a:rPr>
              <a:t>Anneal(RTA)  </a:t>
            </a:r>
            <a:endParaRPr lang="en-US" sz="2400" spc="-35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 </a:t>
            </a:r>
            <a:r>
              <a:rPr sz="2400" spc="-15" dirty="0">
                <a:latin typeface="Times New Roman"/>
                <a:cs typeface="Times New Roman"/>
              </a:rPr>
              <a:t>Oxidation(RTO)  </a:t>
            </a:r>
            <a:endParaRPr lang="en-US" sz="2400" spc="-15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Rapid </a:t>
            </a:r>
            <a:r>
              <a:rPr sz="2400" spc="-5" dirty="0">
                <a:latin typeface="Times New Roman"/>
                <a:cs typeface="Times New Roman"/>
              </a:rPr>
              <a:t>Thermal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Nitridation(RTN)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546735" marR="5080"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546735" marR="2008505" indent="-457200">
              <a:lnSpc>
                <a:spcPct val="100000"/>
              </a:lnSpc>
              <a:buFont typeface="Wingdings"/>
              <a:buChar char=""/>
              <a:tabLst>
                <a:tab pos="470534" algn="l"/>
                <a:tab pos="471170" algn="l"/>
              </a:tabLst>
            </a:pPr>
            <a:r>
              <a:rPr sz="2400" spc="-5" dirty="0">
                <a:latin typeface="Times New Roman"/>
                <a:cs typeface="Times New Roman"/>
              </a:rPr>
              <a:t>Hardware  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      </a:t>
            </a:r>
            <a:r>
              <a:rPr sz="2400" spc="-5" dirty="0">
                <a:latin typeface="Times New Roman"/>
                <a:cs typeface="Times New Roman"/>
              </a:rPr>
              <a:t>Applied </a:t>
            </a:r>
            <a:r>
              <a:rPr sz="2400" spc="-5" dirty="0" err="1">
                <a:latin typeface="Times New Roman"/>
                <a:cs typeface="Times New Roman"/>
              </a:rPr>
              <a:t>Centura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(ISSG)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      Applied</a:t>
            </a:r>
            <a:r>
              <a:rPr lang="en-US" sz="2400" spc="-110" dirty="0">
                <a:latin typeface="Times New Roman"/>
                <a:cs typeface="Times New Roman"/>
              </a:rPr>
              <a:t> </a:t>
            </a:r>
            <a:r>
              <a:rPr lang="en-US" sz="2400" spc="-40" dirty="0">
                <a:latin typeface="Times New Roman"/>
                <a:cs typeface="Times New Roman"/>
              </a:rPr>
              <a:t>Vantage (RTA/RTO) </a:t>
            </a: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r>
              <a:rPr lang="en-US" sz="2400" spc="-40" dirty="0">
                <a:latin typeface="Times New Roman"/>
                <a:cs typeface="Times New Roman"/>
              </a:rPr>
              <a:t>      </a:t>
            </a:r>
            <a:r>
              <a:rPr lang="en-US" altLang="zh-CN" sz="2400" dirty="0">
                <a:latin typeface="Times New Roman"/>
                <a:cs typeface="Times New Roman"/>
              </a:rPr>
              <a:t>Mattson </a:t>
            </a:r>
            <a:r>
              <a:rPr lang="en-US" altLang="zh-CN" sz="2400" spc="-5" dirty="0">
                <a:latin typeface="Times New Roman"/>
                <a:cs typeface="Times New Roman"/>
              </a:rPr>
              <a:t>Helios(RTA)</a:t>
            </a:r>
            <a:endParaRPr lang="en-US" sz="2400" spc="-40" dirty="0">
              <a:latin typeface="Times New Roman"/>
              <a:cs typeface="Times New Roman"/>
            </a:endParaRPr>
          </a:p>
          <a:p>
            <a:pPr marL="89535" marR="2008505">
              <a:lnSpc>
                <a:spcPct val="100000"/>
              </a:lnSpc>
              <a:tabLst>
                <a:tab pos="470534" algn="l"/>
                <a:tab pos="47117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37B2E-95A1-448C-AE4D-5A0E7CBBC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142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</a:t>
            </a:r>
            <a:r>
              <a:rPr sz="2400" b="0" spc="-45" dirty="0">
                <a:latin typeface="Microsoft JhengHei Light"/>
                <a:cs typeface="Microsoft JhengHei Light"/>
              </a:rPr>
              <a:t> </a:t>
            </a:r>
            <a:r>
              <a:rPr sz="2400" b="0" spc="-90" dirty="0">
                <a:latin typeface="Microsoft JhengHei Light"/>
                <a:cs typeface="Microsoft JhengHei Light"/>
              </a:rPr>
              <a:t>RTA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4872" y="1467611"/>
            <a:ext cx="7127748" cy="5041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Rapid thermal</a:t>
            </a:r>
            <a:r>
              <a:rPr sz="2500" b="1" i="1" u="sng" spc="-12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 </a:t>
            </a: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process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51E463-A7CF-4F72-97A7-55408696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363" y="2828544"/>
            <a:ext cx="3150108" cy="150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363" y="2828544"/>
            <a:ext cx="3150235" cy="1501140"/>
          </a:xfrm>
          <a:custGeom>
            <a:avLst/>
            <a:gdLst/>
            <a:ahLst/>
            <a:cxnLst/>
            <a:rect l="l" t="t" r="r" b="b"/>
            <a:pathLst>
              <a:path w="3150235" h="1501139">
                <a:moveTo>
                  <a:pt x="0" y="1501140"/>
                </a:moveTo>
                <a:lnTo>
                  <a:pt x="3150108" y="1501140"/>
                </a:lnTo>
                <a:lnTo>
                  <a:pt x="3150108" y="0"/>
                </a:lnTo>
                <a:lnTo>
                  <a:pt x="0" y="0"/>
                </a:lnTo>
                <a:lnTo>
                  <a:pt x="0" y="1501140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7613" y="2840451"/>
            <a:ext cx="199898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085215" algn="l"/>
              </a:tabLst>
            </a:pP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</a:t>
            </a:r>
            <a:r>
              <a:rPr sz="1875" i="1" spc="465" baseline="-2000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459" dirty="0">
                <a:latin typeface="Times New Roman"/>
                <a:cs typeface="Times New Roman"/>
              </a:rPr>
              <a:t> </a:t>
            </a:r>
            <a:r>
              <a:rPr sz="1850" i="1" spc="5" dirty="0">
                <a:latin typeface="Times New Roman"/>
                <a:cs typeface="Times New Roman"/>
              </a:rPr>
              <a:t>O</a:t>
            </a:r>
            <a:r>
              <a:rPr sz="1875" i="1" spc="7" baseline="-20000" dirty="0">
                <a:latin typeface="Times New Roman"/>
                <a:cs typeface="Times New Roman"/>
              </a:rPr>
              <a:t>2	</a:t>
            </a:r>
            <a:r>
              <a:rPr sz="1950" spc="-80" dirty="0">
                <a:latin typeface="宋体"/>
                <a:cs typeface="宋体"/>
              </a:rPr>
              <a:t>→</a:t>
            </a:r>
            <a:r>
              <a:rPr sz="1950" spc="335" dirty="0">
                <a:latin typeface="宋体"/>
                <a:cs typeface="宋体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2OH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313" y="3209640"/>
            <a:ext cx="249110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 </a:t>
            </a: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950" spc="-80" dirty="0">
                <a:latin typeface="宋体"/>
                <a:cs typeface="宋体"/>
              </a:rPr>
              <a:t>→ </a:t>
            </a:r>
            <a:r>
              <a:rPr sz="1850" i="1" spc="10" dirty="0">
                <a:latin typeface="Times New Roman"/>
                <a:cs typeface="Times New Roman"/>
              </a:rPr>
              <a:t>H</a:t>
            </a:r>
            <a:r>
              <a:rPr sz="1875" i="1" spc="15" baseline="-20000" dirty="0">
                <a:latin typeface="Times New Roman"/>
                <a:cs typeface="Times New Roman"/>
              </a:rPr>
              <a:t>2</a:t>
            </a:r>
            <a:r>
              <a:rPr sz="1850" i="1" spc="10" dirty="0">
                <a:latin typeface="Times New Roman"/>
                <a:cs typeface="Times New Roman"/>
              </a:rPr>
              <a:t>O +</a:t>
            </a:r>
            <a:r>
              <a:rPr sz="1850" i="1" spc="-14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313" y="3507790"/>
            <a:ext cx="975360" cy="766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31400"/>
              </a:lnSpc>
              <a:spcBef>
                <a:spcPts val="95"/>
              </a:spcBef>
            </a:pPr>
            <a:r>
              <a:rPr sz="1850" i="1" spc="5" dirty="0">
                <a:latin typeface="Times New Roman"/>
                <a:cs typeface="Times New Roman"/>
              </a:rPr>
              <a:t>O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 *H  </a:t>
            </a:r>
            <a:r>
              <a:rPr sz="1850" i="1" spc="5" dirty="0">
                <a:latin typeface="Times New Roman"/>
                <a:cs typeface="Times New Roman"/>
              </a:rPr>
              <a:t>H</a:t>
            </a:r>
            <a:r>
              <a:rPr sz="1875" i="1" spc="7" baseline="-20000" dirty="0">
                <a:latin typeface="Times New Roman"/>
                <a:cs typeface="Times New Roman"/>
              </a:rPr>
              <a:t>2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35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7507" y="3510362"/>
            <a:ext cx="1292225" cy="76644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670"/>
              </a:spcBef>
              <a:buSzPct val="105405"/>
              <a:buFont typeface=""/>
              <a:buChar char="→"/>
              <a:tabLst>
                <a:tab pos="368300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*O</a:t>
            </a:r>
            <a:endParaRPr sz="1850">
              <a:latin typeface="Times New Roman"/>
              <a:cs typeface="Times New Roman"/>
            </a:endParaRPr>
          </a:p>
          <a:p>
            <a:pPr marL="367665" indent="-355600">
              <a:lnSpc>
                <a:spcPct val="100000"/>
              </a:lnSpc>
              <a:spcBef>
                <a:spcPts val="575"/>
              </a:spcBef>
              <a:buSzPct val="105405"/>
              <a:buFont typeface=""/>
              <a:buChar char="→"/>
              <a:tabLst>
                <a:tab pos="368300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OH </a:t>
            </a:r>
            <a:r>
              <a:rPr sz="1850" i="1" spc="10" dirty="0">
                <a:latin typeface="Times New Roman"/>
                <a:cs typeface="Times New Roman"/>
              </a:rPr>
              <a:t>+</a:t>
            </a:r>
            <a:r>
              <a:rPr sz="1850" i="1" spc="-11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*H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640" y="2298192"/>
            <a:ext cx="2650998" cy="605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5713" y="2365629"/>
            <a:ext cx="23202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Reaction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Mechanism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2423" y="4959236"/>
            <a:ext cx="7282228" cy="1567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07817" y="4708398"/>
            <a:ext cx="12782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150" b="1" spc="7" baseline="13227" dirty="0">
                <a:solidFill>
                  <a:srgbClr val="0000FF"/>
                </a:solidFill>
                <a:latin typeface="Times New Roman"/>
                <a:cs typeface="Times New Roman"/>
              </a:rPr>
              <a:t>H2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(g),</a:t>
            </a:r>
            <a:r>
              <a:rPr sz="14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150" b="1" spc="15" baseline="13227" dirty="0">
                <a:solidFill>
                  <a:srgbClr val="0000FF"/>
                </a:solidFill>
                <a:latin typeface="Times New Roman"/>
                <a:cs typeface="Times New Roman"/>
              </a:rPr>
              <a:t>O2</a:t>
            </a:r>
            <a:r>
              <a:rPr sz="14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(g)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7207" y="4997196"/>
            <a:ext cx="315595" cy="506095"/>
          </a:xfrm>
          <a:custGeom>
            <a:avLst/>
            <a:gdLst/>
            <a:ahLst/>
            <a:cxnLst/>
            <a:rect l="l" t="t" r="r" b="b"/>
            <a:pathLst>
              <a:path w="315594" h="506095">
                <a:moveTo>
                  <a:pt x="315468" y="379729"/>
                </a:moveTo>
                <a:lnTo>
                  <a:pt x="0" y="379729"/>
                </a:lnTo>
                <a:lnTo>
                  <a:pt x="157734" y="505967"/>
                </a:lnTo>
                <a:lnTo>
                  <a:pt x="315468" y="379729"/>
                </a:lnTo>
                <a:close/>
              </a:path>
              <a:path w="315594" h="506095">
                <a:moveTo>
                  <a:pt x="236600" y="0"/>
                </a:moveTo>
                <a:lnTo>
                  <a:pt x="78867" y="0"/>
                </a:lnTo>
                <a:lnTo>
                  <a:pt x="78867" y="379729"/>
                </a:lnTo>
                <a:lnTo>
                  <a:pt x="236600" y="379729"/>
                </a:lnTo>
                <a:lnTo>
                  <a:pt x="236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7207" y="4997196"/>
            <a:ext cx="315595" cy="506095"/>
          </a:xfrm>
          <a:custGeom>
            <a:avLst/>
            <a:gdLst/>
            <a:ahLst/>
            <a:cxnLst/>
            <a:rect l="l" t="t" r="r" b="b"/>
            <a:pathLst>
              <a:path w="315594" h="506095">
                <a:moveTo>
                  <a:pt x="0" y="379729"/>
                </a:moveTo>
                <a:lnTo>
                  <a:pt x="78867" y="379729"/>
                </a:lnTo>
                <a:lnTo>
                  <a:pt x="78867" y="0"/>
                </a:lnTo>
                <a:lnTo>
                  <a:pt x="236600" y="0"/>
                </a:lnTo>
                <a:lnTo>
                  <a:pt x="236600" y="379729"/>
                </a:lnTo>
                <a:lnTo>
                  <a:pt x="315468" y="379729"/>
                </a:lnTo>
                <a:lnTo>
                  <a:pt x="157734" y="505967"/>
                </a:lnTo>
                <a:lnTo>
                  <a:pt x="0" y="3797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49673" y="2286761"/>
            <a:ext cx="7592695" cy="2331720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250825" rIns="0" bIns="0" rtlCol="0">
            <a:spAutoFit/>
          </a:bodyPr>
          <a:lstStyle/>
          <a:p>
            <a:pPr marL="433070" indent="-343535">
              <a:lnSpc>
                <a:spcPct val="100000"/>
              </a:lnSpc>
              <a:spcBef>
                <a:spcPts val="197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</a:tabLst>
            </a:pP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ISSG 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100" i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n-</a:t>
            </a:r>
            <a:r>
              <a:rPr sz="2100" i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itu </a:t>
            </a:r>
            <a:r>
              <a:rPr sz="2100" i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2100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eneration</a:t>
            </a:r>
            <a:endParaRPr sz="2100">
              <a:latin typeface="Times New Roman"/>
              <a:cs typeface="Times New Roman"/>
            </a:endParaRPr>
          </a:p>
          <a:p>
            <a:pPr marL="433070" marR="142875" indent="-342900">
              <a:lnSpc>
                <a:spcPts val="2050"/>
              </a:lnSpc>
              <a:spcBef>
                <a:spcPts val="190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</a:tabLst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better leakage 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properties,gate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oxide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integrity,and reliability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over  furnace oxidation</a:t>
            </a:r>
            <a:r>
              <a:rPr sz="2100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9933"/>
              </a:buClr>
              <a:buFont typeface="Wingdings"/>
              <a:buChar char=""/>
            </a:pPr>
            <a:endParaRPr sz="1800">
              <a:latin typeface="Times New Roman"/>
              <a:cs typeface="Times New Roman"/>
            </a:endParaRPr>
          </a:p>
          <a:p>
            <a:pPr marL="433070" indent="-343535">
              <a:lnSpc>
                <a:spcPts val="2280"/>
              </a:lnSpc>
              <a:spcBef>
                <a:spcPts val="5"/>
              </a:spcBef>
              <a:buClr>
                <a:srgbClr val="339933"/>
              </a:buClr>
              <a:buFont typeface="Wingdings"/>
              <a:buChar char=""/>
              <a:tabLst>
                <a:tab pos="433070" algn="l"/>
                <a:tab pos="433705" algn="l"/>
                <a:tab pos="2853055" algn="l"/>
              </a:tabLst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at high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temp</a:t>
            </a:r>
            <a:r>
              <a:rPr sz="21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low	</a:t>
            </a:r>
            <a:r>
              <a:rPr sz="21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pressure,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 mix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water </a:t>
            </a:r>
            <a:r>
              <a:rPr sz="21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vapor,</a:t>
            </a:r>
            <a:r>
              <a:rPr sz="21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25" dirty="0">
                <a:solidFill>
                  <a:srgbClr val="FFFFFF"/>
                </a:solidFill>
                <a:latin typeface="Times New Roman"/>
                <a:cs typeface="Times New Roman"/>
              </a:rPr>
              <a:t>OH</a:t>
            </a:r>
            <a:endParaRPr sz="2100">
              <a:latin typeface="Times New Roman"/>
              <a:cs typeface="Times New Roman"/>
            </a:endParaRPr>
          </a:p>
          <a:p>
            <a:pPr marL="433070">
              <a:lnSpc>
                <a:spcPts val="2280"/>
              </a:lnSpc>
            </a:pP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radicals, </a:t>
            </a:r>
            <a:r>
              <a:rPr sz="2100" i="1" spc="25" dirty="0">
                <a:solidFill>
                  <a:srgbClr val="FFFFFF"/>
                </a:solidFill>
                <a:latin typeface="Times New Roman"/>
                <a:cs typeface="Times New Roman"/>
              </a:rPr>
              <a:t>O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radical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and other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species is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formed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wafer</a:t>
            </a:r>
            <a:r>
              <a:rPr sz="2100" i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surface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0463" y="784352"/>
            <a:ext cx="77260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-</a:t>
            </a:r>
            <a:r>
              <a:rPr sz="2400" b="0" spc="45" dirty="0">
                <a:latin typeface="Microsoft JhengHei Light"/>
                <a:cs typeface="Microsoft JhengHei Light"/>
              </a:rPr>
              <a:t> </a:t>
            </a:r>
            <a:r>
              <a:rPr sz="2400" b="0" spc="-65" dirty="0">
                <a:latin typeface="Microsoft JhengHei Light"/>
                <a:cs typeface="Microsoft JhengHei Light"/>
              </a:rPr>
              <a:t>RTO</a:t>
            </a:r>
            <a:endParaRPr sz="2400">
              <a:latin typeface="Microsoft JhengHei Light"/>
              <a:cs typeface="Microsoft JhengHei Light"/>
            </a:endParaRPr>
          </a:p>
          <a:p>
            <a:pPr marL="1022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Dry Ox: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SiO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2400" spc="-75" dirty="0">
                <a:latin typeface="Times New Roman"/>
                <a:cs typeface="Times New Roman"/>
              </a:rPr>
              <a:t>Wet </a:t>
            </a:r>
            <a:r>
              <a:rPr sz="2400" spc="-5" dirty="0">
                <a:latin typeface="Times New Roman"/>
                <a:cs typeface="Times New Roman"/>
              </a:rPr>
              <a:t>Ox(ISSG): H2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O2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H2O </a:t>
            </a:r>
            <a:r>
              <a:rPr sz="2400" dirty="0">
                <a:latin typeface="Times New Roman"/>
                <a:cs typeface="Times New Roman"/>
              </a:rPr>
              <a:t>; </a:t>
            </a:r>
            <a:r>
              <a:rPr sz="2400" spc="-5" dirty="0">
                <a:latin typeface="Times New Roman"/>
                <a:cs typeface="Times New Roman"/>
              </a:rPr>
              <a:t>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2H2O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SiO2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2H2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3114AE-8CDC-4759-8BF4-2F45239BA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9371" y="5606796"/>
            <a:ext cx="2712720" cy="852169"/>
          </a:xfrm>
          <a:custGeom>
            <a:avLst/>
            <a:gdLst/>
            <a:ahLst/>
            <a:cxnLst/>
            <a:rect l="l" t="t" r="r" b="b"/>
            <a:pathLst>
              <a:path w="2712720" h="852170">
                <a:moveTo>
                  <a:pt x="0" y="851915"/>
                </a:moveTo>
                <a:lnTo>
                  <a:pt x="2712720" y="851915"/>
                </a:lnTo>
                <a:lnTo>
                  <a:pt x="271272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371" y="5606796"/>
            <a:ext cx="2712720" cy="852169"/>
          </a:xfrm>
          <a:custGeom>
            <a:avLst/>
            <a:gdLst/>
            <a:ahLst/>
            <a:cxnLst/>
            <a:rect l="l" t="t" r="r" b="b"/>
            <a:pathLst>
              <a:path w="2712720" h="852170">
                <a:moveTo>
                  <a:pt x="0" y="851915"/>
                </a:moveTo>
                <a:lnTo>
                  <a:pt x="2712720" y="851915"/>
                </a:lnTo>
                <a:lnTo>
                  <a:pt x="271272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9371" y="5218176"/>
            <a:ext cx="2712720" cy="388620"/>
          </a:xfrm>
          <a:custGeom>
            <a:avLst/>
            <a:gdLst/>
            <a:ahLst/>
            <a:cxnLst/>
            <a:rect l="l" t="t" r="r" b="b"/>
            <a:pathLst>
              <a:path w="2712720" h="388620">
                <a:moveTo>
                  <a:pt x="0" y="388620"/>
                </a:moveTo>
                <a:lnTo>
                  <a:pt x="2712720" y="388620"/>
                </a:lnTo>
                <a:lnTo>
                  <a:pt x="2712720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9371" y="5218176"/>
            <a:ext cx="2712720" cy="388620"/>
          </a:xfrm>
          <a:custGeom>
            <a:avLst/>
            <a:gdLst/>
            <a:ahLst/>
            <a:cxnLst/>
            <a:rect l="l" t="t" r="r" b="b"/>
            <a:pathLst>
              <a:path w="2712720" h="388620">
                <a:moveTo>
                  <a:pt x="0" y="388620"/>
                </a:moveTo>
                <a:lnTo>
                  <a:pt x="2712720" y="388620"/>
                </a:lnTo>
                <a:lnTo>
                  <a:pt x="2712720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2276" y="2887726"/>
            <a:ext cx="3260089" cy="2330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9190" y="2826766"/>
            <a:ext cx="167765" cy="166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9190" y="3325114"/>
            <a:ext cx="167765" cy="166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9190" y="3867658"/>
            <a:ext cx="167765" cy="166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4552" y="2506979"/>
            <a:ext cx="3642360" cy="309880"/>
          </a:xfrm>
          <a:custGeom>
            <a:avLst/>
            <a:gdLst/>
            <a:ahLst/>
            <a:cxnLst/>
            <a:rect l="l" t="t" r="r" b="b"/>
            <a:pathLst>
              <a:path w="3642359" h="309880">
                <a:moveTo>
                  <a:pt x="0" y="309372"/>
                </a:moveTo>
                <a:lnTo>
                  <a:pt x="3642359" y="309372"/>
                </a:lnTo>
                <a:lnTo>
                  <a:pt x="364235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4552" y="2506979"/>
            <a:ext cx="3642360" cy="309880"/>
          </a:xfrm>
          <a:custGeom>
            <a:avLst/>
            <a:gdLst/>
            <a:ahLst/>
            <a:cxnLst/>
            <a:rect l="l" t="t" r="r" b="b"/>
            <a:pathLst>
              <a:path w="3642359" h="309880">
                <a:moveTo>
                  <a:pt x="0" y="309372"/>
                </a:moveTo>
                <a:lnTo>
                  <a:pt x="3642359" y="309372"/>
                </a:lnTo>
                <a:lnTo>
                  <a:pt x="364235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736" y="5353811"/>
            <a:ext cx="4531360" cy="862965"/>
          </a:xfrm>
          <a:custGeom>
            <a:avLst/>
            <a:gdLst/>
            <a:ahLst/>
            <a:cxnLst/>
            <a:rect l="l" t="t" r="r" b="b"/>
            <a:pathLst>
              <a:path w="4531360" h="862964">
                <a:moveTo>
                  <a:pt x="0" y="862583"/>
                </a:moveTo>
                <a:lnTo>
                  <a:pt x="4530852" y="862583"/>
                </a:lnTo>
                <a:lnTo>
                  <a:pt x="4530852" y="0"/>
                </a:lnTo>
                <a:lnTo>
                  <a:pt x="0" y="0"/>
                </a:lnTo>
                <a:lnTo>
                  <a:pt x="0" y="862583"/>
                </a:lnTo>
                <a:close/>
              </a:path>
            </a:pathLst>
          </a:custGeom>
          <a:ln w="127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1163" y="4835652"/>
            <a:ext cx="4532630" cy="513715"/>
          </a:xfrm>
          <a:custGeom>
            <a:avLst/>
            <a:gdLst/>
            <a:ahLst/>
            <a:cxnLst/>
            <a:rect l="l" t="t" r="r" b="b"/>
            <a:pathLst>
              <a:path w="4532630" h="513714">
                <a:moveTo>
                  <a:pt x="0" y="513588"/>
                </a:moveTo>
                <a:lnTo>
                  <a:pt x="4532376" y="513588"/>
                </a:lnTo>
                <a:lnTo>
                  <a:pt x="453237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1163" y="4835652"/>
            <a:ext cx="4532630" cy="513715"/>
          </a:xfrm>
          <a:custGeom>
            <a:avLst/>
            <a:gdLst/>
            <a:ahLst/>
            <a:cxnLst/>
            <a:rect l="l" t="t" r="r" b="b"/>
            <a:pathLst>
              <a:path w="4532630" h="513714">
                <a:moveTo>
                  <a:pt x="0" y="513588"/>
                </a:moveTo>
                <a:lnTo>
                  <a:pt x="4532376" y="513588"/>
                </a:lnTo>
                <a:lnTo>
                  <a:pt x="453237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5593" y="2364771"/>
            <a:ext cx="4921240" cy="758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9263" y="2558795"/>
            <a:ext cx="4543425" cy="379730"/>
          </a:xfrm>
          <a:custGeom>
            <a:avLst/>
            <a:gdLst/>
            <a:ahLst/>
            <a:cxnLst/>
            <a:rect l="l" t="t" r="r" b="b"/>
            <a:pathLst>
              <a:path w="4543425" h="379730">
                <a:moveTo>
                  <a:pt x="4479798" y="0"/>
                </a:moveTo>
                <a:lnTo>
                  <a:pt x="63246" y="0"/>
                </a:lnTo>
                <a:lnTo>
                  <a:pt x="38629" y="4970"/>
                </a:lnTo>
                <a:lnTo>
                  <a:pt x="18526" y="18526"/>
                </a:lnTo>
                <a:lnTo>
                  <a:pt x="4970" y="38629"/>
                </a:lnTo>
                <a:lnTo>
                  <a:pt x="0" y="63245"/>
                </a:lnTo>
                <a:lnTo>
                  <a:pt x="0" y="316229"/>
                </a:lnTo>
                <a:lnTo>
                  <a:pt x="4970" y="340846"/>
                </a:lnTo>
                <a:lnTo>
                  <a:pt x="18526" y="360949"/>
                </a:lnTo>
                <a:lnTo>
                  <a:pt x="38629" y="374505"/>
                </a:lnTo>
                <a:lnTo>
                  <a:pt x="63246" y="379475"/>
                </a:lnTo>
                <a:lnTo>
                  <a:pt x="4479798" y="379475"/>
                </a:lnTo>
                <a:lnTo>
                  <a:pt x="4504414" y="374505"/>
                </a:lnTo>
                <a:lnTo>
                  <a:pt x="4524517" y="360949"/>
                </a:lnTo>
                <a:lnTo>
                  <a:pt x="4538073" y="340846"/>
                </a:lnTo>
                <a:lnTo>
                  <a:pt x="4543044" y="316229"/>
                </a:lnTo>
                <a:lnTo>
                  <a:pt x="4543044" y="63245"/>
                </a:lnTo>
                <a:lnTo>
                  <a:pt x="4538073" y="38629"/>
                </a:lnTo>
                <a:lnTo>
                  <a:pt x="4524517" y="18526"/>
                </a:lnTo>
                <a:lnTo>
                  <a:pt x="4504414" y="4970"/>
                </a:lnTo>
                <a:lnTo>
                  <a:pt x="4479798" y="0"/>
                </a:lnTo>
                <a:close/>
              </a:path>
            </a:pathLst>
          </a:custGeom>
          <a:solidFill>
            <a:srgbClr val="FBD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1838" y="3480053"/>
            <a:ext cx="806450" cy="471170"/>
          </a:xfrm>
          <a:custGeom>
            <a:avLst/>
            <a:gdLst/>
            <a:ahLst/>
            <a:cxnLst/>
            <a:rect l="l" t="t" r="r" b="b"/>
            <a:pathLst>
              <a:path w="806450" h="471170">
                <a:moveTo>
                  <a:pt x="403098" y="0"/>
                </a:moveTo>
                <a:lnTo>
                  <a:pt x="343529" y="2552"/>
                </a:lnTo>
                <a:lnTo>
                  <a:pt x="286675" y="9968"/>
                </a:lnTo>
                <a:lnTo>
                  <a:pt x="233159" y="21882"/>
                </a:lnTo>
                <a:lnTo>
                  <a:pt x="183604" y="37931"/>
                </a:lnTo>
                <a:lnTo>
                  <a:pt x="138633" y="57751"/>
                </a:lnTo>
                <a:lnTo>
                  <a:pt x="98871" y="80976"/>
                </a:lnTo>
                <a:lnTo>
                  <a:pt x="64940" y="107245"/>
                </a:lnTo>
                <a:lnTo>
                  <a:pt x="37463" y="136191"/>
                </a:lnTo>
                <a:lnTo>
                  <a:pt x="4370" y="200661"/>
                </a:lnTo>
                <a:lnTo>
                  <a:pt x="0" y="235458"/>
                </a:lnTo>
                <a:lnTo>
                  <a:pt x="4370" y="270254"/>
                </a:lnTo>
                <a:lnTo>
                  <a:pt x="37463" y="334724"/>
                </a:lnTo>
                <a:lnTo>
                  <a:pt x="64940" y="363670"/>
                </a:lnTo>
                <a:lnTo>
                  <a:pt x="98871" y="389939"/>
                </a:lnTo>
                <a:lnTo>
                  <a:pt x="138633" y="413164"/>
                </a:lnTo>
                <a:lnTo>
                  <a:pt x="183604" y="432984"/>
                </a:lnTo>
                <a:lnTo>
                  <a:pt x="233159" y="449033"/>
                </a:lnTo>
                <a:lnTo>
                  <a:pt x="286675" y="460947"/>
                </a:lnTo>
                <a:lnTo>
                  <a:pt x="343529" y="468363"/>
                </a:lnTo>
                <a:lnTo>
                  <a:pt x="403098" y="470916"/>
                </a:lnTo>
                <a:lnTo>
                  <a:pt x="462666" y="468363"/>
                </a:lnTo>
                <a:lnTo>
                  <a:pt x="519520" y="460947"/>
                </a:lnTo>
                <a:lnTo>
                  <a:pt x="573036" y="449033"/>
                </a:lnTo>
                <a:lnTo>
                  <a:pt x="622591" y="432984"/>
                </a:lnTo>
                <a:lnTo>
                  <a:pt x="667562" y="413164"/>
                </a:lnTo>
                <a:lnTo>
                  <a:pt x="707324" y="389939"/>
                </a:lnTo>
                <a:lnTo>
                  <a:pt x="741255" y="363670"/>
                </a:lnTo>
                <a:lnTo>
                  <a:pt x="768732" y="334724"/>
                </a:lnTo>
                <a:lnTo>
                  <a:pt x="801825" y="270254"/>
                </a:lnTo>
                <a:lnTo>
                  <a:pt x="806195" y="235458"/>
                </a:lnTo>
                <a:lnTo>
                  <a:pt x="801825" y="200661"/>
                </a:lnTo>
                <a:lnTo>
                  <a:pt x="768732" y="136191"/>
                </a:lnTo>
                <a:lnTo>
                  <a:pt x="741255" y="107245"/>
                </a:lnTo>
                <a:lnTo>
                  <a:pt x="707324" y="80976"/>
                </a:lnTo>
                <a:lnTo>
                  <a:pt x="667562" y="57751"/>
                </a:lnTo>
                <a:lnTo>
                  <a:pt x="622591" y="37931"/>
                </a:lnTo>
                <a:lnTo>
                  <a:pt x="573036" y="21882"/>
                </a:lnTo>
                <a:lnTo>
                  <a:pt x="519520" y="9968"/>
                </a:lnTo>
                <a:lnTo>
                  <a:pt x="462666" y="2552"/>
                </a:lnTo>
                <a:lnTo>
                  <a:pt x="40309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5538" y="3940936"/>
            <a:ext cx="666115" cy="677545"/>
          </a:xfrm>
          <a:custGeom>
            <a:avLst/>
            <a:gdLst/>
            <a:ahLst/>
            <a:cxnLst/>
            <a:rect l="l" t="t" r="r" b="b"/>
            <a:pathLst>
              <a:path w="666114" h="677545">
                <a:moveTo>
                  <a:pt x="546354" y="615061"/>
                </a:moveTo>
                <a:lnTo>
                  <a:pt x="538480" y="619506"/>
                </a:lnTo>
                <a:lnTo>
                  <a:pt x="536448" y="627126"/>
                </a:lnTo>
                <a:lnTo>
                  <a:pt x="534288" y="634745"/>
                </a:lnTo>
                <a:lnTo>
                  <a:pt x="538861" y="642619"/>
                </a:lnTo>
                <a:lnTo>
                  <a:pt x="665861" y="677163"/>
                </a:lnTo>
                <a:lnTo>
                  <a:pt x="663277" y="667004"/>
                </a:lnTo>
                <a:lnTo>
                  <a:pt x="635762" y="667004"/>
                </a:lnTo>
                <a:lnTo>
                  <a:pt x="598650" y="629239"/>
                </a:lnTo>
                <a:lnTo>
                  <a:pt x="546354" y="615061"/>
                </a:lnTo>
                <a:close/>
              </a:path>
              <a:path w="666114" h="677545">
                <a:moveTo>
                  <a:pt x="598650" y="629239"/>
                </a:moveTo>
                <a:lnTo>
                  <a:pt x="635762" y="667004"/>
                </a:lnTo>
                <a:lnTo>
                  <a:pt x="642320" y="660526"/>
                </a:lnTo>
                <a:lnTo>
                  <a:pt x="632079" y="660526"/>
                </a:lnTo>
                <a:lnTo>
                  <a:pt x="626040" y="636686"/>
                </a:lnTo>
                <a:lnTo>
                  <a:pt x="598650" y="629239"/>
                </a:lnTo>
                <a:close/>
              </a:path>
              <a:path w="666114" h="677545">
                <a:moveTo>
                  <a:pt x="625601" y="544957"/>
                </a:moveTo>
                <a:lnTo>
                  <a:pt x="617982" y="546862"/>
                </a:lnTo>
                <a:lnTo>
                  <a:pt x="610362" y="548894"/>
                </a:lnTo>
                <a:lnTo>
                  <a:pt x="605789" y="556640"/>
                </a:lnTo>
                <a:lnTo>
                  <a:pt x="607694" y="564261"/>
                </a:lnTo>
                <a:lnTo>
                  <a:pt x="619106" y="609312"/>
                </a:lnTo>
                <a:lnTo>
                  <a:pt x="656082" y="646938"/>
                </a:lnTo>
                <a:lnTo>
                  <a:pt x="635762" y="667004"/>
                </a:lnTo>
                <a:lnTo>
                  <a:pt x="663277" y="667004"/>
                </a:lnTo>
                <a:lnTo>
                  <a:pt x="635381" y="557276"/>
                </a:lnTo>
                <a:lnTo>
                  <a:pt x="633476" y="549656"/>
                </a:lnTo>
                <a:lnTo>
                  <a:pt x="625601" y="544957"/>
                </a:lnTo>
                <a:close/>
              </a:path>
              <a:path w="666114" h="677545">
                <a:moveTo>
                  <a:pt x="626040" y="636686"/>
                </a:moveTo>
                <a:lnTo>
                  <a:pt x="632079" y="660526"/>
                </a:lnTo>
                <a:lnTo>
                  <a:pt x="649732" y="643127"/>
                </a:lnTo>
                <a:lnTo>
                  <a:pt x="626040" y="636686"/>
                </a:lnTo>
                <a:close/>
              </a:path>
              <a:path w="666114" h="677545">
                <a:moveTo>
                  <a:pt x="619106" y="609312"/>
                </a:moveTo>
                <a:lnTo>
                  <a:pt x="626040" y="636686"/>
                </a:lnTo>
                <a:lnTo>
                  <a:pt x="649732" y="643127"/>
                </a:lnTo>
                <a:lnTo>
                  <a:pt x="632079" y="660526"/>
                </a:lnTo>
                <a:lnTo>
                  <a:pt x="642320" y="660526"/>
                </a:lnTo>
                <a:lnTo>
                  <a:pt x="656082" y="646938"/>
                </a:lnTo>
                <a:lnTo>
                  <a:pt x="619106" y="609312"/>
                </a:lnTo>
                <a:close/>
              </a:path>
              <a:path w="666114" h="677545">
                <a:moveTo>
                  <a:pt x="20319" y="0"/>
                </a:moveTo>
                <a:lnTo>
                  <a:pt x="0" y="20065"/>
                </a:lnTo>
                <a:lnTo>
                  <a:pt x="598650" y="629239"/>
                </a:lnTo>
                <a:lnTo>
                  <a:pt x="626040" y="636686"/>
                </a:lnTo>
                <a:lnTo>
                  <a:pt x="619106" y="609312"/>
                </a:lnTo>
                <a:lnTo>
                  <a:pt x="203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47052" y="1933892"/>
          <a:ext cx="10762611" cy="464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4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6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3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48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73685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327660">
                        <a:lnSpc>
                          <a:spcPct val="100000"/>
                        </a:lnSpc>
                      </a:pPr>
                      <a:r>
                        <a:rPr sz="185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LAMP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68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SiO2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</a:pPr>
                      <a:r>
                        <a:rPr sz="1850" spc="5" dirty="0">
                          <a:latin typeface="Times New Roman"/>
                          <a:cs typeface="Times New Roman"/>
                        </a:rPr>
                        <a:t>Silicon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00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787" baseline="1736" dirty="0">
                          <a:latin typeface="MS PGothic"/>
                          <a:cs typeface="MS PGothic"/>
                        </a:rPr>
                        <a:t>—</a:t>
                      </a:r>
                      <a:r>
                        <a:rPr sz="2400" spc="-225" baseline="1736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50" spc="-10" dirty="0">
                          <a:latin typeface="Times New Roman"/>
                          <a:cs typeface="Times New Roman"/>
                        </a:rPr>
                        <a:t>Electron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35280">
                        <a:lnSpc>
                          <a:spcPct val="100000"/>
                        </a:lnSpc>
                        <a:spcBef>
                          <a:spcPts val="1440"/>
                        </a:spcBef>
                        <a:tabLst>
                          <a:tab pos="656590" algn="l"/>
                        </a:tabLst>
                      </a:pPr>
                      <a:r>
                        <a:rPr sz="1850" spc="10" dirty="0">
                          <a:latin typeface="Times New Roman"/>
                          <a:cs typeface="Times New Roman"/>
                        </a:rPr>
                        <a:t>+	</a:t>
                      </a:r>
                      <a:r>
                        <a:rPr sz="1850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10" dirty="0">
                          <a:latin typeface="Times New Roman"/>
                          <a:cs typeface="Times New Roman"/>
                        </a:rPr>
                        <a:t>radical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9433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Self</a:t>
                      </a: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bias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tabLst>
                          <a:tab pos="467359" algn="l"/>
                        </a:tabLst>
                      </a:pPr>
                      <a:r>
                        <a:rPr sz="185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42925">
                        <a:lnSpc>
                          <a:spcPct val="100000"/>
                        </a:lnSpc>
                      </a:pPr>
                      <a:r>
                        <a:rPr sz="1850" spc="-45" dirty="0">
                          <a:solidFill>
                            <a:srgbClr val="FFFFCC"/>
                          </a:solidFill>
                          <a:latin typeface="Times New Roman"/>
                          <a:cs typeface="Times New Roman"/>
                        </a:rPr>
                        <a:t>SPA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787" baseline="6944" dirty="0">
                          <a:latin typeface="MS PGothic"/>
                          <a:cs typeface="MS PGothic"/>
                        </a:rPr>
                        <a:t>—</a:t>
                      </a:r>
                      <a:r>
                        <a:rPr sz="2400" spc="-225" baseline="6944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1850" spc="-5" dirty="0">
                          <a:latin typeface="Times New Roman"/>
                          <a:cs typeface="Times New Roman"/>
                        </a:rPr>
                        <a:t>Plasma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59118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893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20"/>
                        </a:spcBef>
                        <a:tabLst>
                          <a:tab pos="513715" algn="l"/>
                        </a:tabLst>
                      </a:pPr>
                      <a:r>
                        <a:rPr sz="2400" spc="1177" baseline="-24305" dirty="0">
                          <a:latin typeface="MS PGothic"/>
                          <a:cs typeface="MS PGothic"/>
                        </a:rPr>
                        <a:t>－	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508634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100" spc="5" dirty="0">
                          <a:latin typeface="Times New Roman"/>
                          <a:cs typeface="Times New Roman"/>
                        </a:rPr>
                        <a:t>SiO2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997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5" dirty="0">
                          <a:solidFill>
                            <a:srgbClr val="FFFFCC"/>
                          </a:solidFill>
                          <a:latin typeface="Times New Roman"/>
                          <a:cs typeface="Times New Roman"/>
                        </a:rPr>
                        <a:t>Si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－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63" y="784352"/>
            <a:ext cx="2056130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-</a:t>
            </a:r>
            <a:r>
              <a:rPr sz="2400" b="0" spc="-3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Nitriding</a:t>
            </a:r>
            <a:endParaRPr sz="2400">
              <a:latin typeface="Microsoft JhengHei Light"/>
              <a:cs typeface="Microsoft JhengHei Light"/>
            </a:endParaRPr>
          </a:p>
          <a:p>
            <a:pPr marL="89535">
              <a:lnSpc>
                <a:spcPct val="100000"/>
              </a:lnSpc>
              <a:spcBef>
                <a:spcPts val="2085"/>
              </a:spcBef>
            </a:pPr>
            <a:r>
              <a:rPr sz="2400" spc="-55" dirty="0">
                <a:latin typeface="Times New Roman"/>
                <a:cs typeface="Times New Roman"/>
              </a:rPr>
              <a:t>RTN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SPA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24" name="object 24"/>
          <p:cNvSpPr/>
          <p:nvPr/>
        </p:nvSpPr>
        <p:spPr>
          <a:xfrm>
            <a:off x="256031" y="1379219"/>
            <a:ext cx="932815" cy="462280"/>
          </a:xfrm>
          <a:custGeom>
            <a:avLst/>
            <a:gdLst/>
            <a:ahLst/>
            <a:cxnLst/>
            <a:rect l="l" t="t" r="r" b="b"/>
            <a:pathLst>
              <a:path w="932815" h="462280">
                <a:moveTo>
                  <a:pt x="0" y="230885"/>
                </a:moveTo>
                <a:lnTo>
                  <a:pt x="16658" y="169509"/>
                </a:lnTo>
                <a:lnTo>
                  <a:pt x="63669" y="114356"/>
                </a:lnTo>
                <a:lnTo>
                  <a:pt x="97168" y="89801"/>
                </a:lnTo>
                <a:lnTo>
                  <a:pt x="136588" y="67627"/>
                </a:lnTo>
                <a:lnTo>
                  <a:pt x="181374" y="48110"/>
                </a:lnTo>
                <a:lnTo>
                  <a:pt x="230970" y="31524"/>
                </a:lnTo>
                <a:lnTo>
                  <a:pt x="284821" y="18145"/>
                </a:lnTo>
                <a:lnTo>
                  <a:pt x="342370" y="8247"/>
                </a:lnTo>
                <a:lnTo>
                  <a:pt x="403063" y="2107"/>
                </a:lnTo>
                <a:lnTo>
                  <a:pt x="466344" y="0"/>
                </a:lnTo>
                <a:lnTo>
                  <a:pt x="529624" y="2107"/>
                </a:lnTo>
                <a:lnTo>
                  <a:pt x="590317" y="8247"/>
                </a:lnTo>
                <a:lnTo>
                  <a:pt x="647866" y="18145"/>
                </a:lnTo>
                <a:lnTo>
                  <a:pt x="701717" y="31524"/>
                </a:lnTo>
                <a:lnTo>
                  <a:pt x="751313" y="48110"/>
                </a:lnTo>
                <a:lnTo>
                  <a:pt x="796099" y="67627"/>
                </a:lnTo>
                <a:lnTo>
                  <a:pt x="835519" y="89801"/>
                </a:lnTo>
                <a:lnTo>
                  <a:pt x="869018" y="114356"/>
                </a:lnTo>
                <a:lnTo>
                  <a:pt x="916029" y="169509"/>
                </a:lnTo>
                <a:lnTo>
                  <a:pt x="932688" y="230885"/>
                </a:lnTo>
                <a:lnTo>
                  <a:pt x="928430" y="262214"/>
                </a:lnTo>
                <a:lnTo>
                  <a:pt x="896040" y="320754"/>
                </a:lnTo>
                <a:lnTo>
                  <a:pt x="835519" y="371970"/>
                </a:lnTo>
                <a:lnTo>
                  <a:pt x="796099" y="394144"/>
                </a:lnTo>
                <a:lnTo>
                  <a:pt x="751313" y="413661"/>
                </a:lnTo>
                <a:lnTo>
                  <a:pt x="701717" y="430247"/>
                </a:lnTo>
                <a:lnTo>
                  <a:pt x="647866" y="443626"/>
                </a:lnTo>
                <a:lnTo>
                  <a:pt x="590317" y="453524"/>
                </a:lnTo>
                <a:lnTo>
                  <a:pt x="529624" y="459664"/>
                </a:lnTo>
                <a:lnTo>
                  <a:pt x="466344" y="461771"/>
                </a:lnTo>
                <a:lnTo>
                  <a:pt x="403063" y="459664"/>
                </a:lnTo>
                <a:lnTo>
                  <a:pt x="342370" y="453524"/>
                </a:lnTo>
                <a:lnTo>
                  <a:pt x="284821" y="443626"/>
                </a:lnTo>
                <a:lnTo>
                  <a:pt x="230970" y="430247"/>
                </a:lnTo>
                <a:lnTo>
                  <a:pt x="181374" y="413661"/>
                </a:lnTo>
                <a:lnTo>
                  <a:pt x="136588" y="394144"/>
                </a:lnTo>
                <a:lnTo>
                  <a:pt x="97168" y="371970"/>
                </a:lnTo>
                <a:lnTo>
                  <a:pt x="63669" y="347415"/>
                </a:lnTo>
                <a:lnTo>
                  <a:pt x="16658" y="292262"/>
                </a:lnTo>
                <a:lnTo>
                  <a:pt x="0" y="23088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28C990-6FAB-401D-8D13-EBC729B6E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5756" y="1517649"/>
            <a:ext cx="4379595" cy="909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0" u="heavy" spc="10" dirty="0">
                <a:uFill>
                  <a:solidFill>
                    <a:srgbClr val="000000"/>
                  </a:solidFill>
                </a:uFill>
                <a:latin typeface="Microsoft JhengHei Light"/>
                <a:cs typeface="Microsoft JhengHei Light"/>
              </a:rPr>
              <a:t>Diffusion</a:t>
            </a:r>
            <a:endParaRPr sz="2100" dirty="0">
              <a:latin typeface="Microsoft JhengHei Light"/>
              <a:cs typeface="Microsoft JhengHei Light"/>
            </a:endParaRPr>
          </a:p>
          <a:p>
            <a:pPr marL="393700" indent="-3810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850" b="0" dirty="0">
                <a:latin typeface="Microsoft JhengHei Light"/>
                <a:cs typeface="Microsoft JhengHei Light"/>
              </a:rPr>
              <a:t>Furnace: </a:t>
            </a:r>
            <a:r>
              <a:rPr sz="1850" b="0" spc="-15" dirty="0">
                <a:latin typeface="Microsoft JhengHei Light"/>
                <a:cs typeface="Microsoft JhengHei Light"/>
              </a:rPr>
              <a:t>LPCVD, </a:t>
            </a:r>
            <a:r>
              <a:rPr sz="1850" b="0" spc="5" dirty="0">
                <a:latin typeface="Microsoft JhengHei Light"/>
                <a:cs typeface="Microsoft JhengHei Light"/>
              </a:rPr>
              <a:t>Ox </a:t>
            </a:r>
            <a:r>
              <a:rPr sz="1850" b="0" dirty="0">
                <a:latin typeface="Microsoft JhengHei Light"/>
                <a:cs typeface="Microsoft JhengHei Light"/>
              </a:rPr>
              <a:t>Growth,</a:t>
            </a:r>
            <a:r>
              <a:rPr sz="1850" b="0" spc="-5" dirty="0">
                <a:latin typeface="Microsoft JhengHei Light"/>
                <a:cs typeface="Microsoft JhengHei Light"/>
              </a:rPr>
              <a:t> </a:t>
            </a:r>
            <a:r>
              <a:rPr sz="1850" b="0" spc="5" dirty="0">
                <a:latin typeface="Microsoft JhengHei Light"/>
                <a:cs typeface="Microsoft JhengHei Light"/>
              </a:rPr>
              <a:t>Anneal</a:t>
            </a:r>
            <a:endParaRPr sz="1850" dirty="0">
              <a:latin typeface="Microsoft JhengHei Light"/>
              <a:cs typeface="Microsoft JhengHei Light"/>
            </a:endParaRPr>
          </a:p>
          <a:p>
            <a:pPr marL="393700" indent="-3810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1850" b="0" spc="5" dirty="0">
                <a:latin typeface="Microsoft JhengHei Light"/>
                <a:cs typeface="Microsoft JhengHei Light"/>
              </a:rPr>
              <a:t>IMP/RTP: implant, </a:t>
            </a:r>
            <a:r>
              <a:rPr sz="1850" b="0" spc="10" dirty="0">
                <a:latin typeface="Microsoft JhengHei Light"/>
                <a:cs typeface="Microsoft JhengHei Light"/>
              </a:rPr>
              <a:t>Ox </a:t>
            </a:r>
            <a:r>
              <a:rPr sz="1850" b="0" dirty="0">
                <a:latin typeface="Microsoft JhengHei Light"/>
                <a:cs typeface="Microsoft JhengHei Light"/>
              </a:rPr>
              <a:t>growth,</a:t>
            </a:r>
            <a:r>
              <a:rPr sz="1850" b="0" spc="-100" dirty="0">
                <a:latin typeface="Microsoft JhengHei Light"/>
                <a:cs typeface="Microsoft JhengHei Light"/>
              </a:rPr>
              <a:t> </a:t>
            </a:r>
            <a:r>
              <a:rPr sz="1850" b="0" spc="5" dirty="0">
                <a:latin typeface="Microsoft JhengHei Light"/>
                <a:cs typeface="Microsoft JhengHei Light"/>
              </a:rPr>
              <a:t>Anneal</a:t>
            </a:r>
            <a:endParaRPr sz="185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5091" y="1362455"/>
            <a:ext cx="2167128" cy="163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3" y="784352"/>
            <a:ext cx="5064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Microsoft JhengHei Light"/>
                <a:cs typeface="Microsoft JhengHei Light"/>
              </a:rPr>
              <a:t>Semiconductor </a:t>
            </a:r>
            <a:r>
              <a:rPr sz="2400" b="0" dirty="0">
                <a:latin typeface="Microsoft JhengHei Light"/>
                <a:cs typeface="Microsoft JhengHei Light"/>
              </a:rPr>
              <a:t>- </a:t>
            </a:r>
            <a:r>
              <a:rPr sz="2400" b="0" spc="-5" dirty="0">
                <a:latin typeface="Microsoft JhengHei Light"/>
                <a:cs typeface="Microsoft JhengHei Light"/>
              </a:rPr>
              <a:t>Diffusion</a:t>
            </a:r>
            <a:endParaRPr sz="2400" dirty="0">
              <a:latin typeface="Microsoft JhengHei Light"/>
              <a:cs typeface="Microsoft JhengHe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9" y="2489368"/>
            <a:ext cx="3652486" cy="398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54837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diffusion</a:t>
            </a:r>
          </a:p>
        </p:txBody>
      </p:sp>
      <p:sp>
        <p:nvSpPr>
          <p:cNvPr id="9" name="object 9"/>
          <p:cNvSpPr/>
          <p:nvPr/>
        </p:nvSpPr>
        <p:spPr>
          <a:xfrm>
            <a:off x="4578096" y="5989320"/>
            <a:ext cx="5069205" cy="157480"/>
          </a:xfrm>
          <a:custGeom>
            <a:avLst/>
            <a:gdLst/>
            <a:ahLst/>
            <a:cxnLst/>
            <a:rect l="l" t="t" r="r" b="b"/>
            <a:pathLst>
              <a:path w="5069205" h="157479">
                <a:moveTo>
                  <a:pt x="0" y="156971"/>
                </a:moveTo>
                <a:lnTo>
                  <a:pt x="5068824" y="156971"/>
                </a:lnTo>
                <a:lnTo>
                  <a:pt x="5068824" y="0"/>
                </a:lnTo>
                <a:lnTo>
                  <a:pt x="0" y="0"/>
                </a:lnTo>
                <a:lnTo>
                  <a:pt x="0" y="156971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6582" y="5973267"/>
            <a:ext cx="76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afer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8096" y="5329428"/>
            <a:ext cx="5068824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5320" y="4949952"/>
            <a:ext cx="5181600" cy="607060"/>
          </a:xfrm>
          <a:custGeom>
            <a:avLst/>
            <a:gdLst/>
            <a:ahLst/>
            <a:cxnLst/>
            <a:rect l="l" t="t" r="r" b="b"/>
            <a:pathLst>
              <a:path w="5181600" h="607060">
                <a:moveTo>
                  <a:pt x="0" y="606552"/>
                </a:moveTo>
                <a:lnTo>
                  <a:pt x="5181600" y="606552"/>
                </a:lnTo>
                <a:lnTo>
                  <a:pt x="518160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4379" y="5102352"/>
            <a:ext cx="5092065" cy="454659"/>
          </a:xfrm>
          <a:custGeom>
            <a:avLst/>
            <a:gdLst/>
            <a:ahLst/>
            <a:cxnLst/>
            <a:rect l="l" t="t" r="r" b="b"/>
            <a:pathLst>
              <a:path w="5092065" h="454660">
                <a:moveTo>
                  <a:pt x="0" y="454152"/>
                </a:moveTo>
                <a:lnTo>
                  <a:pt x="5091683" y="454152"/>
                </a:lnTo>
                <a:lnTo>
                  <a:pt x="5091683" y="0"/>
                </a:lnTo>
                <a:lnTo>
                  <a:pt x="0" y="0"/>
                </a:lnTo>
                <a:lnTo>
                  <a:pt x="0" y="45415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78096" y="5145785"/>
            <a:ext cx="506920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Oxide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25456" y="4082796"/>
            <a:ext cx="1879092" cy="615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27364" y="4198239"/>
            <a:ext cx="1341755" cy="944244"/>
          </a:xfrm>
          <a:custGeom>
            <a:avLst/>
            <a:gdLst/>
            <a:ahLst/>
            <a:cxnLst/>
            <a:rect l="l" t="t" r="r" b="b"/>
            <a:pathLst>
              <a:path w="1341754" h="944245">
                <a:moveTo>
                  <a:pt x="1341501" y="0"/>
                </a:moveTo>
                <a:lnTo>
                  <a:pt x="732916" y="0"/>
                </a:lnTo>
                <a:lnTo>
                  <a:pt x="0" y="94399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25456" y="4082796"/>
            <a:ext cx="1879600" cy="61595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2355"/>
              </a:lnSpc>
            </a:pPr>
            <a:r>
              <a:rPr sz="2100" spc="15" dirty="0">
                <a:latin typeface="Times New Roman"/>
                <a:cs typeface="Times New Roman"/>
              </a:rPr>
              <a:t>Furnace:</a:t>
            </a:r>
            <a:endParaRPr sz="2100" dirty="0">
              <a:latin typeface="Times New Roman"/>
              <a:cs typeface="Times New Roman"/>
            </a:endParaRPr>
          </a:p>
          <a:p>
            <a:pPr marL="2540" algn="ctr">
              <a:lnSpc>
                <a:spcPts val="2455"/>
              </a:lnSpc>
              <a:spcBef>
                <a:spcPts val="35"/>
              </a:spcBef>
            </a:pPr>
            <a:r>
              <a:rPr sz="2100" spc="15" dirty="0">
                <a:latin typeface="Times New Roman"/>
                <a:cs typeface="Times New Roman"/>
              </a:rPr>
              <a:t>Screen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oxide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096" y="5556503"/>
            <a:ext cx="5069205" cy="43307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2400" dirty="0">
                <a:latin typeface="Times New Roman"/>
                <a:cs typeface="Times New Roman"/>
              </a:rPr>
              <a:t>dopant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25456" y="3160776"/>
            <a:ext cx="1879092" cy="611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5569" y="3275329"/>
            <a:ext cx="2233295" cy="377825"/>
          </a:xfrm>
          <a:custGeom>
            <a:avLst/>
            <a:gdLst/>
            <a:ahLst/>
            <a:cxnLst/>
            <a:rect l="l" t="t" r="r" b="b"/>
            <a:pathLst>
              <a:path w="2233295" h="377825">
                <a:moveTo>
                  <a:pt x="2233295" y="0"/>
                </a:moveTo>
                <a:lnTo>
                  <a:pt x="677418" y="0"/>
                </a:lnTo>
                <a:lnTo>
                  <a:pt x="0" y="37731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25456" y="3160776"/>
            <a:ext cx="1879600" cy="61150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2335"/>
              </a:lnSpc>
            </a:pPr>
            <a:r>
              <a:rPr sz="2100" spc="5" dirty="0">
                <a:latin typeface="Times New Roman"/>
                <a:cs typeface="Times New Roman"/>
              </a:rPr>
              <a:t>Implant:</a:t>
            </a:r>
            <a:endParaRPr sz="2100">
              <a:latin typeface="Times New Roman"/>
              <a:cs typeface="Times New Roman"/>
            </a:endParaRPr>
          </a:p>
          <a:p>
            <a:pPr marL="394970">
              <a:lnSpc>
                <a:spcPts val="2440"/>
              </a:lnSpc>
              <a:spcBef>
                <a:spcPts val="35"/>
              </a:spcBef>
            </a:pPr>
            <a:r>
              <a:rPr sz="2100" spc="15" dirty="0">
                <a:latin typeface="Times New Roman"/>
                <a:cs typeface="Times New Roman"/>
              </a:rPr>
              <a:t>Ion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doped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12435" y="3563111"/>
            <a:ext cx="403898" cy="1447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71871" y="3602735"/>
            <a:ext cx="289560" cy="1335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19416" y="3573779"/>
            <a:ext cx="403898" cy="1449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8852" y="3613403"/>
            <a:ext cx="289559" cy="1336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848D78-5FF2-445A-86E4-55C053015C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00" y="2508334"/>
            <a:ext cx="4002620" cy="135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5018" y="4677475"/>
            <a:ext cx="3502013" cy="1837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4923" y="2604007"/>
            <a:ext cx="5740400" cy="370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468" y="2087879"/>
            <a:ext cx="10799445" cy="2278380"/>
          </a:xfrm>
          <a:custGeom>
            <a:avLst/>
            <a:gdLst/>
            <a:ahLst/>
            <a:cxnLst/>
            <a:rect l="l" t="t" r="r" b="b"/>
            <a:pathLst>
              <a:path w="10799445" h="2278379">
                <a:moveTo>
                  <a:pt x="0" y="2278380"/>
                </a:moveTo>
                <a:lnTo>
                  <a:pt x="10799064" y="2278380"/>
                </a:lnTo>
                <a:lnTo>
                  <a:pt x="10799064" y="0"/>
                </a:lnTo>
                <a:lnTo>
                  <a:pt x="0" y="0"/>
                </a:lnTo>
                <a:lnTo>
                  <a:pt x="0" y="22783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468" y="4366259"/>
            <a:ext cx="10799445" cy="2278380"/>
          </a:xfrm>
          <a:custGeom>
            <a:avLst/>
            <a:gdLst/>
            <a:ahLst/>
            <a:cxnLst/>
            <a:rect l="l" t="t" r="r" b="b"/>
            <a:pathLst>
              <a:path w="10799445" h="2278379">
                <a:moveTo>
                  <a:pt x="0" y="2278380"/>
                </a:moveTo>
                <a:lnTo>
                  <a:pt x="10799064" y="2278380"/>
                </a:lnTo>
                <a:lnTo>
                  <a:pt x="10799064" y="0"/>
                </a:lnTo>
                <a:lnTo>
                  <a:pt x="0" y="0"/>
                </a:lnTo>
                <a:lnTo>
                  <a:pt x="0" y="22783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163" y="784352"/>
            <a:ext cx="374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0" dirty="0">
                <a:latin typeface="Microsoft JhengHei Light"/>
                <a:cs typeface="Microsoft JhengHei Light"/>
              </a:rPr>
              <a:t>Nitrogen</a:t>
            </a:r>
            <a:r>
              <a:rPr sz="2400" b="0" spc="-2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distribution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68ABAE-2D8C-44C0-BEB3-79F532481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8569960" cy="321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 marL="1202690">
              <a:lnSpc>
                <a:spcPct val="100000"/>
              </a:lnSpc>
              <a:spcBef>
                <a:spcPts val="2100"/>
              </a:spcBef>
            </a:pPr>
            <a:r>
              <a:rPr sz="2400" dirty="0">
                <a:latin typeface="宋体"/>
                <a:cs typeface="宋体"/>
              </a:rPr>
              <a:t>①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AMAT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宋体"/>
                <a:cs typeface="宋体"/>
              </a:rPr>
              <a:t>（</a:t>
            </a:r>
            <a:r>
              <a:rPr sz="2400" spc="-20" dirty="0">
                <a:latin typeface="Times New Roman"/>
                <a:cs typeface="Times New Roman"/>
              </a:rPr>
              <a:t>Centura/Vantage</a:t>
            </a:r>
            <a:r>
              <a:rPr sz="2400" spc="-20" dirty="0">
                <a:latin typeface="宋体"/>
                <a:cs typeface="宋体"/>
              </a:rPr>
              <a:t>）</a:t>
            </a:r>
            <a:r>
              <a:rPr sz="2400" dirty="0">
                <a:latin typeface="宋体"/>
                <a:cs typeface="宋体"/>
              </a:rPr>
              <a:t>机台</a:t>
            </a: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 err="1">
                <a:latin typeface="宋体"/>
                <a:cs typeface="宋体"/>
              </a:rPr>
              <a:t>旋转方式</a:t>
            </a:r>
            <a:r>
              <a:rPr sz="2400" dirty="0">
                <a:latin typeface="宋体"/>
                <a:cs typeface="宋体"/>
              </a:rPr>
              <a:t>：</a:t>
            </a:r>
            <a:r>
              <a:rPr lang="zh-CN" altLang="en-US" sz="2400" dirty="0">
                <a:latin typeface="宋体"/>
                <a:cs typeface="宋体"/>
              </a:rPr>
              <a:t>磁</a:t>
            </a:r>
            <a:r>
              <a:rPr sz="2400" dirty="0">
                <a:latin typeface="宋体"/>
                <a:cs typeface="宋体"/>
              </a:rPr>
              <a:t>悬浮承载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spc="-5" dirty="0">
                <a:latin typeface="Times New Roman"/>
                <a:cs typeface="Times New Roman"/>
              </a:rPr>
              <a:t>240rpm</a:t>
            </a:r>
            <a:r>
              <a:rPr sz="2400" spc="-5" dirty="0">
                <a:latin typeface="宋体"/>
                <a:cs typeface="宋体"/>
              </a:rPr>
              <a:t>；</a:t>
            </a:r>
            <a:endParaRPr sz="2400" dirty="0">
              <a:latin typeface="宋体"/>
              <a:cs typeface="宋体"/>
            </a:endParaRP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>
                <a:latin typeface="宋体"/>
                <a:cs typeface="宋体"/>
              </a:rPr>
              <a:t>测温方式：下方装有</a:t>
            </a: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dirty="0">
                <a:latin typeface="宋体"/>
                <a:cs typeface="宋体"/>
              </a:rPr>
              <a:t>根</a:t>
            </a:r>
            <a:r>
              <a:rPr sz="2400" dirty="0">
                <a:latin typeface="Times New Roman"/>
                <a:cs typeface="Times New Roman"/>
              </a:rPr>
              <a:t>pyrometer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3425" algn="l"/>
              </a:tabLst>
            </a:pPr>
            <a:r>
              <a:rPr sz="2400" spc="-5" dirty="0">
                <a:latin typeface="宋体"/>
                <a:cs typeface="宋体"/>
              </a:rPr>
              <a:t>加热模式：上部加热（</a:t>
            </a:r>
            <a:r>
              <a:rPr sz="2400" spc="-5" dirty="0">
                <a:latin typeface="Times New Roman"/>
                <a:cs typeface="Times New Roman"/>
              </a:rPr>
              <a:t>409</a:t>
            </a:r>
            <a:r>
              <a:rPr sz="2400" spc="-5" dirty="0">
                <a:latin typeface="宋体"/>
                <a:cs typeface="宋体"/>
              </a:rPr>
              <a:t>个灯泡，</a:t>
            </a:r>
            <a:r>
              <a:rPr sz="2400" spc="-5" dirty="0">
                <a:latin typeface="Times New Roman"/>
                <a:cs typeface="Times New Roman"/>
              </a:rPr>
              <a:t>15</a:t>
            </a:r>
            <a:r>
              <a:rPr sz="2400" spc="-5" dirty="0">
                <a:latin typeface="宋体"/>
                <a:cs typeface="宋体"/>
              </a:rPr>
              <a:t>个区域）；</a:t>
            </a:r>
            <a:endParaRPr sz="2400" dirty="0">
              <a:latin typeface="宋体"/>
              <a:cs typeface="宋体"/>
            </a:endParaRPr>
          </a:p>
          <a:p>
            <a:pPr marL="2002789" indent="-343535">
              <a:lnSpc>
                <a:spcPct val="100000"/>
              </a:lnSpc>
              <a:spcBef>
                <a:spcPts val="1440"/>
              </a:spcBef>
              <a:buFont typeface="Times New Roman"/>
              <a:buAutoNum type="alphaLcPeriod"/>
              <a:tabLst>
                <a:tab pos="2002789" algn="l"/>
                <a:tab pos="2003425" algn="l"/>
              </a:tabLst>
            </a:pPr>
            <a:r>
              <a:rPr sz="2400" dirty="0">
                <a:latin typeface="宋体"/>
                <a:cs typeface="宋体"/>
              </a:rPr>
              <a:t>可以调节灯泡的温度来控制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dirty="0">
                <a:latin typeface="宋体"/>
                <a:cs typeface="宋体"/>
              </a:rPr>
              <a:t>的区域温度。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6D45FC-2227-4A9B-9178-2B0B5D46D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055876"/>
            <a:ext cx="6263640" cy="4579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62059" y="1348739"/>
            <a:ext cx="2087879" cy="2630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0922" y="4130374"/>
            <a:ext cx="3030438" cy="2525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3163" y="624542"/>
            <a:ext cx="7759700" cy="144335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6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spc="-15" dirty="0">
                <a:latin typeface="Calibri"/>
                <a:cs typeface="Calibri"/>
              </a:rPr>
              <a:t>Centura</a:t>
            </a:r>
            <a:r>
              <a:rPr sz="2400" spc="-5" dirty="0">
                <a:latin typeface="宋体"/>
                <a:cs typeface="宋体"/>
              </a:rPr>
              <a:t>机台：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5" dirty="0">
                <a:latin typeface="Calibri"/>
                <a:cs typeface="Calibri"/>
              </a:rPr>
              <a:t>Factory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interface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lock</a:t>
            </a:r>
            <a:r>
              <a:rPr sz="2400" dirty="0">
                <a:latin typeface="宋体"/>
                <a:cs typeface="宋体"/>
              </a:rPr>
              <a:t>、</a:t>
            </a:r>
            <a:endParaRPr sz="2400">
              <a:latin typeface="宋体"/>
              <a:cs typeface="宋体"/>
            </a:endParaRPr>
          </a:p>
          <a:p>
            <a:pPr marL="55753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Mainframe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20A575-A509-47FF-9787-892CC4B1C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6955" y="1869948"/>
            <a:ext cx="6607996" cy="478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8410575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217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spc="-35" dirty="0">
                <a:latin typeface="Calibri"/>
                <a:cs typeface="Calibri"/>
              </a:rPr>
              <a:t>Vantage</a:t>
            </a:r>
            <a:r>
              <a:rPr sz="2400" spc="-5" dirty="0">
                <a:latin typeface="宋体"/>
                <a:cs typeface="宋体"/>
              </a:rPr>
              <a:t>机台：</a:t>
            </a:r>
            <a:r>
              <a:rPr sz="2400" spc="-5" dirty="0">
                <a:latin typeface="Calibri"/>
                <a:cs typeface="Calibri"/>
              </a:rPr>
              <a:t>Load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5" dirty="0">
                <a:latin typeface="Calibri"/>
                <a:cs typeface="Calibri"/>
              </a:rPr>
              <a:t>Factory </a:t>
            </a:r>
            <a:r>
              <a:rPr sz="2400" spc="-10" dirty="0">
                <a:latin typeface="Calibri"/>
                <a:cs typeface="Calibri"/>
              </a:rPr>
              <a:t>interface</a:t>
            </a:r>
            <a:r>
              <a:rPr sz="2400" spc="-5" dirty="0">
                <a:latin typeface="宋体"/>
                <a:cs typeface="宋体"/>
              </a:rPr>
              <a:t>、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7FF6A5-778E-43AB-948B-5C492B544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10009505" cy="24493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50" dirty="0">
              <a:latin typeface="Microsoft JhengHei Light"/>
              <a:cs typeface="Microsoft JhengHei Light"/>
            </a:endParaRPr>
          </a:p>
          <a:p>
            <a:pPr marL="1700530">
              <a:lnSpc>
                <a:spcPct val="100000"/>
              </a:lnSpc>
              <a:spcBef>
                <a:spcPts val="5"/>
              </a:spcBef>
              <a:tabLst>
                <a:tab pos="2157730" algn="l"/>
              </a:tabLst>
            </a:pPr>
            <a:r>
              <a:rPr sz="2400" dirty="0">
                <a:latin typeface="宋体"/>
                <a:cs typeface="宋体"/>
              </a:rPr>
              <a:t>②	</a:t>
            </a:r>
            <a:r>
              <a:rPr sz="2400" dirty="0">
                <a:latin typeface="Times New Roman"/>
                <a:cs typeface="Times New Roman"/>
              </a:rPr>
              <a:t>Mattson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Helios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机台</a:t>
            </a:r>
          </a:p>
          <a:p>
            <a:pPr marL="2767330" indent="-457834">
              <a:lnSpc>
                <a:spcPct val="100000"/>
              </a:lnSpc>
              <a:spcBef>
                <a:spcPts val="610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>
                <a:latin typeface="宋体"/>
                <a:cs typeface="宋体"/>
              </a:rPr>
              <a:t>旋转方式：气动控制，</a:t>
            </a:r>
            <a:r>
              <a:rPr sz="2400" dirty="0">
                <a:latin typeface="Times New Roman"/>
                <a:cs typeface="Times New Roman"/>
              </a:rPr>
              <a:t>90rpm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767330" indent="-457834">
              <a:lnSpc>
                <a:spcPct val="100000"/>
              </a:lnSpc>
              <a:spcBef>
                <a:spcPts val="625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 err="1">
                <a:latin typeface="宋体"/>
                <a:cs typeface="宋体"/>
              </a:rPr>
              <a:t>测温方式</a:t>
            </a:r>
            <a:r>
              <a:rPr sz="2400" dirty="0">
                <a:latin typeface="宋体"/>
                <a:cs typeface="宋体"/>
              </a:rPr>
              <a:t>：</a:t>
            </a:r>
            <a:r>
              <a:rPr sz="2400" spc="-635" dirty="0">
                <a:latin typeface="宋体"/>
                <a:cs typeface="宋体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pyrometer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；</a:t>
            </a:r>
          </a:p>
          <a:p>
            <a:pPr marL="2767330" indent="-457834">
              <a:lnSpc>
                <a:spcPct val="100000"/>
              </a:lnSpc>
              <a:spcBef>
                <a:spcPts val="615"/>
              </a:spcBef>
              <a:buFont typeface="Times New Roman"/>
              <a:buAutoNum type="alphaLcPeriod"/>
              <a:tabLst>
                <a:tab pos="2767330" algn="l"/>
                <a:tab pos="2767965" algn="l"/>
              </a:tabLst>
            </a:pPr>
            <a:r>
              <a:rPr sz="2400" dirty="0">
                <a:latin typeface="宋体"/>
                <a:cs typeface="宋体"/>
              </a:rPr>
              <a:t>加热方式：双面加热（上下方各</a:t>
            </a:r>
            <a:r>
              <a:rPr sz="2400" spc="5" dirty="0">
                <a:latin typeface="宋体"/>
                <a:cs typeface="宋体"/>
              </a:rPr>
              <a:t>有</a:t>
            </a:r>
            <a:r>
              <a:rPr sz="2400" dirty="0">
                <a:latin typeface="Times New Roman"/>
                <a:cs typeface="Times New Roman"/>
              </a:rPr>
              <a:t>28</a:t>
            </a:r>
            <a:r>
              <a:rPr sz="2400" dirty="0">
                <a:latin typeface="宋体"/>
                <a:cs typeface="宋体"/>
              </a:rPr>
              <a:t>个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ps</a:t>
            </a:r>
            <a:r>
              <a:rPr sz="2400" dirty="0">
                <a:latin typeface="宋体"/>
                <a:cs typeface="宋体"/>
              </a:rPr>
              <a:t>加热）。</a:t>
            </a: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C1724-3B52-4E24-952D-5D698D87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1940051"/>
            <a:ext cx="6790944" cy="4511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91628" y="2773679"/>
            <a:ext cx="4267200" cy="270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163" y="784352"/>
            <a:ext cx="949579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Microsoft JhengHei Light"/>
                <a:cs typeface="Microsoft JhengHei Light"/>
              </a:rPr>
              <a:t>RTP </a:t>
            </a:r>
            <a:r>
              <a:rPr sz="2400" b="0" dirty="0">
                <a:latin typeface="Microsoft JhengHei Light"/>
                <a:cs typeface="Microsoft JhengHei Light"/>
              </a:rPr>
              <a:t>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7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  <a:p>
            <a:pPr marL="502920" indent="-287020">
              <a:lnSpc>
                <a:spcPct val="100000"/>
              </a:lnSpc>
              <a:spcBef>
                <a:spcPts val="173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sz="2400" dirty="0">
                <a:latin typeface="Times New Roman"/>
                <a:cs typeface="Times New Roman"/>
              </a:rPr>
              <a:t>Mattson</a:t>
            </a:r>
            <a:r>
              <a:rPr sz="2400" dirty="0">
                <a:latin typeface="宋体"/>
                <a:cs typeface="宋体"/>
              </a:rPr>
              <a:t>机台：</a:t>
            </a:r>
            <a:r>
              <a:rPr sz="2400" dirty="0">
                <a:latin typeface="Times New Roman"/>
                <a:cs typeface="Times New Roman"/>
              </a:rPr>
              <a:t>Lord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port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dirty="0">
                <a:latin typeface="Times New Roman"/>
                <a:cs typeface="Times New Roman"/>
              </a:rPr>
              <a:t>Handler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Module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spc="-5" dirty="0">
                <a:latin typeface="Times New Roman"/>
                <a:cs typeface="Times New Roman"/>
              </a:rPr>
              <a:t>Chamber</a:t>
            </a:r>
            <a:r>
              <a:rPr sz="2400" dirty="0">
                <a:latin typeface="宋体"/>
                <a:cs typeface="宋体"/>
              </a:rPr>
              <a:t>、</a:t>
            </a:r>
            <a:r>
              <a:rPr sz="2400" dirty="0">
                <a:latin typeface="Times New Roman"/>
                <a:cs typeface="Times New Roman"/>
              </a:rPr>
              <a:t>Cooling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33877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Rapid thermal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377905-6B82-4FBB-A090-21B720989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600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2" y="1423416"/>
                </a:lnTo>
                <a:lnTo>
                  <a:pt x="4165092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5600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2" y="1423416"/>
                </a:lnTo>
                <a:lnTo>
                  <a:pt x="4165092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6508" y="3733800"/>
            <a:ext cx="4165600" cy="1423670"/>
          </a:xfrm>
          <a:custGeom>
            <a:avLst/>
            <a:gdLst/>
            <a:ahLst/>
            <a:cxnLst/>
            <a:rect l="l" t="t" r="r" b="b"/>
            <a:pathLst>
              <a:path w="4165600" h="1423670">
                <a:moveTo>
                  <a:pt x="0" y="1423416"/>
                </a:moveTo>
                <a:lnTo>
                  <a:pt x="4165091" y="1423416"/>
                </a:lnTo>
                <a:lnTo>
                  <a:pt x="4165091" y="0"/>
                </a:lnTo>
                <a:lnTo>
                  <a:pt x="0" y="0"/>
                </a:lnTo>
                <a:lnTo>
                  <a:pt x="0" y="1423416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600" y="3124200"/>
            <a:ext cx="1626235" cy="509270"/>
          </a:xfrm>
          <a:custGeom>
            <a:avLst/>
            <a:gdLst/>
            <a:ahLst/>
            <a:cxnLst/>
            <a:rect l="l" t="t" r="r" b="b"/>
            <a:pathLst>
              <a:path w="1626234" h="509270">
                <a:moveTo>
                  <a:pt x="0" y="509016"/>
                </a:moveTo>
                <a:lnTo>
                  <a:pt x="1626107" y="509016"/>
                </a:lnTo>
                <a:lnTo>
                  <a:pt x="1626107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5600" y="3124200"/>
            <a:ext cx="1626235" cy="609600"/>
          </a:xfrm>
          <a:custGeom>
            <a:avLst/>
            <a:gdLst/>
            <a:ahLst/>
            <a:cxnLst/>
            <a:rect l="l" t="t" r="r" b="b"/>
            <a:pathLst>
              <a:path w="1626234" h="609600">
                <a:moveTo>
                  <a:pt x="0" y="609600"/>
                </a:moveTo>
                <a:lnTo>
                  <a:pt x="1626107" y="609600"/>
                </a:lnTo>
                <a:lnTo>
                  <a:pt x="1626107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46107" y="3124200"/>
            <a:ext cx="1624965" cy="509270"/>
          </a:xfrm>
          <a:custGeom>
            <a:avLst/>
            <a:gdLst/>
            <a:ahLst/>
            <a:cxnLst/>
            <a:rect l="l" t="t" r="r" b="b"/>
            <a:pathLst>
              <a:path w="1624965" h="509270">
                <a:moveTo>
                  <a:pt x="0" y="509016"/>
                </a:moveTo>
                <a:lnTo>
                  <a:pt x="1624583" y="509016"/>
                </a:lnTo>
                <a:lnTo>
                  <a:pt x="1624583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6107" y="3124200"/>
            <a:ext cx="1624965" cy="609600"/>
          </a:xfrm>
          <a:custGeom>
            <a:avLst/>
            <a:gdLst/>
            <a:ahLst/>
            <a:cxnLst/>
            <a:rect l="l" t="t" r="r" b="b"/>
            <a:pathLst>
              <a:path w="1624965" h="609600">
                <a:moveTo>
                  <a:pt x="0" y="609600"/>
                </a:moveTo>
                <a:lnTo>
                  <a:pt x="1624583" y="609600"/>
                </a:lnTo>
                <a:lnTo>
                  <a:pt x="1624583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745" y="3119437"/>
          <a:ext cx="4164965" cy="2033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SiO</a:t>
                      </a:r>
                      <a:r>
                        <a:rPr sz="3150" baseline="-21164" dirty="0">
                          <a:latin typeface="Times New Roman"/>
                          <a:cs typeface="Times New Roman"/>
                        </a:rPr>
                        <a:t>2</a:t>
                      </a:r>
                      <a:endParaRPr sz="3150" baseline="-21164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41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Si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331707" y="3633215"/>
            <a:ext cx="914400" cy="508000"/>
          </a:xfrm>
          <a:custGeom>
            <a:avLst/>
            <a:gdLst/>
            <a:ahLst/>
            <a:cxnLst/>
            <a:rect l="l" t="t" r="r" b="b"/>
            <a:pathLst>
              <a:path w="914400" h="508000">
                <a:moveTo>
                  <a:pt x="852677" y="0"/>
                </a:moveTo>
                <a:lnTo>
                  <a:pt x="61722" y="0"/>
                </a:lnTo>
                <a:lnTo>
                  <a:pt x="37665" y="4839"/>
                </a:lnTo>
                <a:lnTo>
                  <a:pt x="18049" y="18049"/>
                </a:lnTo>
                <a:lnTo>
                  <a:pt x="4839" y="37665"/>
                </a:lnTo>
                <a:lnTo>
                  <a:pt x="0" y="61721"/>
                </a:lnTo>
                <a:lnTo>
                  <a:pt x="0" y="445769"/>
                </a:lnTo>
                <a:lnTo>
                  <a:pt x="4839" y="469826"/>
                </a:lnTo>
                <a:lnTo>
                  <a:pt x="18049" y="489442"/>
                </a:lnTo>
                <a:lnTo>
                  <a:pt x="37665" y="502652"/>
                </a:lnTo>
                <a:lnTo>
                  <a:pt x="61722" y="507491"/>
                </a:lnTo>
                <a:lnTo>
                  <a:pt x="852677" y="507491"/>
                </a:lnTo>
                <a:lnTo>
                  <a:pt x="876734" y="502652"/>
                </a:lnTo>
                <a:lnTo>
                  <a:pt x="896350" y="489442"/>
                </a:lnTo>
                <a:lnTo>
                  <a:pt x="909560" y="469826"/>
                </a:lnTo>
                <a:lnTo>
                  <a:pt x="914400" y="445769"/>
                </a:lnTo>
                <a:lnTo>
                  <a:pt x="914400" y="61721"/>
                </a:lnTo>
                <a:lnTo>
                  <a:pt x="909560" y="37665"/>
                </a:lnTo>
                <a:lnTo>
                  <a:pt x="896350" y="18049"/>
                </a:lnTo>
                <a:lnTo>
                  <a:pt x="876734" y="4839"/>
                </a:lnTo>
                <a:lnTo>
                  <a:pt x="8526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5600" y="3633215"/>
            <a:ext cx="4165600" cy="100965"/>
          </a:xfrm>
          <a:custGeom>
            <a:avLst/>
            <a:gdLst/>
            <a:ahLst/>
            <a:cxnLst/>
            <a:rect l="l" t="t" r="r" b="b"/>
            <a:pathLst>
              <a:path w="4165600" h="100964">
                <a:moveTo>
                  <a:pt x="0" y="100583"/>
                </a:moveTo>
                <a:lnTo>
                  <a:pt x="4165092" y="100583"/>
                </a:lnTo>
                <a:lnTo>
                  <a:pt x="41650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5600" y="3633215"/>
            <a:ext cx="4165600" cy="100965"/>
          </a:xfrm>
          <a:custGeom>
            <a:avLst/>
            <a:gdLst/>
            <a:ahLst/>
            <a:cxnLst/>
            <a:rect l="l" t="t" r="r" b="b"/>
            <a:pathLst>
              <a:path w="4165600" h="100964">
                <a:moveTo>
                  <a:pt x="0" y="100583"/>
                </a:moveTo>
                <a:lnTo>
                  <a:pt x="4165092" y="100583"/>
                </a:lnTo>
                <a:lnTo>
                  <a:pt x="41650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5707" y="3733800"/>
            <a:ext cx="1727200" cy="407034"/>
          </a:xfrm>
          <a:custGeom>
            <a:avLst/>
            <a:gdLst/>
            <a:ahLst/>
            <a:cxnLst/>
            <a:rect l="l" t="t" r="r" b="b"/>
            <a:pathLst>
              <a:path w="1727200" h="407035">
                <a:moveTo>
                  <a:pt x="1523238" y="0"/>
                </a:moveTo>
                <a:lnTo>
                  <a:pt x="203454" y="0"/>
                </a:lnTo>
                <a:lnTo>
                  <a:pt x="156794" y="5371"/>
                </a:lnTo>
                <a:lnTo>
                  <a:pt x="113966" y="20673"/>
                </a:lnTo>
                <a:lnTo>
                  <a:pt x="76191" y="44686"/>
                </a:lnTo>
                <a:lnTo>
                  <a:pt x="44686" y="76191"/>
                </a:lnTo>
                <a:lnTo>
                  <a:pt x="20673" y="113966"/>
                </a:lnTo>
                <a:lnTo>
                  <a:pt x="5371" y="156794"/>
                </a:lnTo>
                <a:lnTo>
                  <a:pt x="0" y="203454"/>
                </a:lnTo>
                <a:lnTo>
                  <a:pt x="5371" y="250113"/>
                </a:lnTo>
                <a:lnTo>
                  <a:pt x="20673" y="292941"/>
                </a:lnTo>
                <a:lnTo>
                  <a:pt x="44686" y="330716"/>
                </a:lnTo>
                <a:lnTo>
                  <a:pt x="76191" y="362221"/>
                </a:lnTo>
                <a:lnTo>
                  <a:pt x="113966" y="386234"/>
                </a:lnTo>
                <a:lnTo>
                  <a:pt x="156794" y="401536"/>
                </a:lnTo>
                <a:lnTo>
                  <a:pt x="203454" y="406907"/>
                </a:lnTo>
                <a:lnTo>
                  <a:pt x="1523238" y="406907"/>
                </a:lnTo>
                <a:lnTo>
                  <a:pt x="1569897" y="401536"/>
                </a:lnTo>
                <a:lnTo>
                  <a:pt x="1612725" y="386234"/>
                </a:lnTo>
                <a:lnTo>
                  <a:pt x="1650500" y="362221"/>
                </a:lnTo>
                <a:lnTo>
                  <a:pt x="1682005" y="330716"/>
                </a:lnTo>
                <a:lnTo>
                  <a:pt x="1706018" y="292941"/>
                </a:lnTo>
                <a:lnTo>
                  <a:pt x="1721320" y="250113"/>
                </a:lnTo>
                <a:lnTo>
                  <a:pt x="1726692" y="203454"/>
                </a:lnTo>
                <a:lnTo>
                  <a:pt x="1721320" y="156794"/>
                </a:lnTo>
                <a:lnTo>
                  <a:pt x="1706018" y="113966"/>
                </a:lnTo>
                <a:lnTo>
                  <a:pt x="1682005" y="76191"/>
                </a:lnTo>
                <a:lnTo>
                  <a:pt x="1650500" y="44686"/>
                </a:lnTo>
                <a:lnTo>
                  <a:pt x="1612725" y="20673"/>
                </a:lnTo>
                <a:lnTo>
                  <a:pt x="1569897" y="5371"/>
                </a:lnTo>
                <a:lnTo>
                  <a:pt x="15232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5707" y="3733800"/>
            <a:ext cx="1727200" cy="204470"/>
          </a:xfrm>
          <a:custGeom>
            <a:avLst/>
            <a:gdLst/>
            <a:ahLst/>
            <a:cxnLst/>
            <a:rect l="l" t="t" r="r" b="b"/>
            <a:pathLst>
              <a:path w="1727200" h="204470">
                <a:moveTo>
                  <a:pt x="0" y="204216"/>
                </a:moveTo>
                <a:lnTo>
                  <a:pt x="1726692" y="204216"/>
                </a:lnTo>
                <a:lnTo>
                  <a:pt x="172669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17156" y="5177434"/>
            <a:ext cx="27273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Ion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implantation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6474" y="5171338"/>
            <a:ext cx="2966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Thermal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diffusion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52800" y="2698495"/>
            <a:ext cx="1630045" cy="1239520"/>
          </a:xfrm>
          <a:custGeom>
            <a:avLst/>
            <a:gdLst/>
            <a:ahLst/>
            <a:cxnLst/>
            <a:rect l="l" t="t" r="r" b="b"/>
            <a:pathLst>
              <a:path w="1630045" h="1239520">
                <a:moveTo>
                  <a:pt x="37719" y="1163065"/>
                </a:moveTo>
                <a:lnTo>
                  <a:pt x="0" y="1239520"/>
                </a:lnTo>
                <a:lnTo>
                  <a:pt x="83692" y="1223771"/>
                </a:lnTo>
                <a:lnTo>
                  <a:pt x="70420" y="1206245"/>
                </a:lnTo>
                <a:lnTo>
                  <a:pt x="54355" y="1206245"/>
                </a:lnTo>
                <a:lnTo>
                  <a:pt x="46736" y="1196085"/>
                </a:lnTo>
                <a:lnTo>
                  <a:pt x="56888" y="1188378"/>
                </a:lnTo>
                <a:lnTo>
                  <a:pt x="37719" y="1163065"/>
                </a:lnTo>
                <a:close/>
              </a:path>
              <a:path w="1630045" h="1239520">
                <a:moveTo>
                  <a:pt x="56888" y="1188378"/>
                </a:moveTo>
                <a:lnTo>
                  <a:pt x="46736" y="1196085"/>
                </a:lnTo>
                <a:lnTo>
                  <a:pt x="54355" y="1206245"/>
                </a:lnTo>
                <a:lnTo>
                  <a:pt x="64555" y="1198502"/>
                </a:lnTo>
                <a:lnTo>
                  <a:pt x="56888" y="1188378"/>
                </a:lnTo>
                <a:close/>
              </a:path>
              <a:path w="1630045" h="1239520">
                <a:moveTo>
                  <a:pt x="64555" y="1198502"/>
                </a:moveTo>
                <a:lnTo>
                  <a:pt x="54355" y="1206245"/>
                </a:lnTo>
                <a:lnTo>
                  <a:pt x="70420" y="1206245"/>
                </a:lnTo>
                <a:lnTo>
                  <a:pt x="64555" y="1198502"/>
                </a:lnTo>
                <a:close/>
              </a:path>
              <a:path w="1630045" h="1239520">
                <a:moveTo>
                  <a:pt x="1622298" y="0"/>
                </a:moveTo>
                <a:lnTo>
                  <a:pt x="56888" y="1188378"/>
                </a:lnTo>
                <a:lnTo>
                  <a:pt x="64555" y="1198502"/>
                </a:lnTo>
                <a:lnTo>
                  <a:pt x="1629917" y="10159"/>
                </a:lnTo>
                <a:lnTo>
                  <a:pt x="1622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45731" y="2698623"/>
            <a:ext cx="1593850" cy="1239520"/>
          </a:xfrm>
          <a:custGeom>
            <a:avLst/>
            <a:gdLst/>
            <a:ahLst/>
            <a:cxnLst/>
            <a:rect l="l" t="t" r="r" b="b"/>
            <a:pathLst>
              <a:path w="1593850" h="1239520">
                <a:moveTo>
                  <a:pt x="1529351" y="1197705"/>
                </a:moveTo>
                <a:lnTo>
                  <a:pt x="1509902" y="1222756"/>
                </a:lnTo>
                <a:lnTo>
                  <a:pt x="1593469" y="1239393"/>
                </a:lnTo>
                <a:lnTo>
                  <a:pt x="1577215" y="1205483"/>
                </a:lnTo>
                <a:lnTo>
                  <a:pt x="1539367" y="1205483"/>
                </a:lnTo>
                <a:lnTo>
                  <a:pt x="1529351" y="1197705"/>
                </a:lnTo>
                <a:close/>
              </a:path>
              <a:path w="1593850" h="1239520">
                <a:moveTo>
                  <a:pt x="1537172" y="1187631"/>
                </a:moveTo>
                <a:lnTo>
                  <a:pt x="1529351" y="1197705"/>
                </a:lnTo>
                <a:lnTo>
                  <a:pt x="1539367" y="1205483"/>
                </a:lnTo>
                <a:lnTo>
                  <a:pt x="1547241" y="1195451"/>
                </a:lnTo>
                <a:lnTo>
                  <a:pt x="1537172" y="1187631"/>
                </a:lnTo>
                <a:close/>
              </a:path>
              <a:path w="1593850" h="1239520">
                <a:moveTo>
                  <a:pt x="1556639" y="1162558"/>
                </a:moveTo>
                <a:lnTo>
                  <a:pt x="1537172" y="1187631"/>
                </a:lnTo>
                <a:lnTo>
                  <a:pt x="1547241" y="1195451"/>
                </a:lnTo>
                <a:lnTo>
                  <a:pt x="1539367" y="1205483"/>
                </a:lnTo>
                <a:lnTo>
                  <a:pt x="1577215" y="1205483"/>
                </a:lnTo>
                <a:lnTo>
                  <a:pt x="1556639" y="1162558"/>
                </a:lnTo>
                <a:close/>
              </a:path>
              <a:path w="1593850" h="1239520">
                <a:moveTo>
                  <a:pt x="7874" y="0"/>
                </a:moveTo>
                <a:lnTo>
                  <a:pt x="0" y="9905"/>
                </a:lnTo>
                <a:lnTo>
                  <a:pt x="1529351" y="1197705"/>
                </a:lnTo>
                <a:lnTo>
                  <a:pt x="1537172" y="1187631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01895" y="2138299"/>
            <a:ext cx="3329940" cy="2740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Doped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region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2100580">
              <a:lnSpc>
                <a:spcPct val="100000"/>
              </a:lnSpc>
            </a:pPr>
            <a:r>
              <a:rPr sz="3200" spc="-10" dirty="0">
                <a:latin typeface="Times New Roman"/>
                <a:cs typeface="Times New Roman"/>
              </a:rPr>
              <a:t>PR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199898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imes New Roman"/>
                <a:cs typeface="Times New Roman"/>
              </a:rPr>
              <a:t>Si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7449" y="176488"/>
            <a:ext cx="6339205" cy="999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Implantation</a:t>
            </a:r>
            <a:endParaRPr sz="2500">
              <a:latin typeface="华文中宋"/>
              <a:cs typeface="华文中宋"/>
            </a:endParaRPr>
          </a:p>
          <a:p>
            <a:pPr marL="318135">
              <a:lnSpc>
                <a:spcPct val="100000"/>
              </a:lnSpc>
              <a:spcBef>
                <a:spcPts val="1755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thermal </a:t>
            </a:r>
            <a:r>
              <a:rPr sz="2400" b="0" spc="-5" dirty="0">
                <a:latin typeface="Microsoft JhengHei Light"/>
                <a:cs typeface="Microsoft JhengHei Light"/>
              </a:rPr>
              <a:t>diffusion </a:t>
            </a:r>
            <a:r>
              <a:rPr sz="2400" b="0" spc="-45" dirty="0">
                <a:latin typeface="Microsoft JhengHei Light"/>
                <a:cs typeface="Microsoft JhengHei Light"/>
              </a:rPr>
              <a:t>v.s.</a:t>
            </a:r>
            <a:r>
              <a:rPr sz="2400" b="0" spc="-70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implantation</a:t>
            </a:r>
            <a:endParaRPr sz="2400">
              <a:latin typeface="Microsoft JhengHei Light"/>
              <a:cs typeface="Microsoft JhengHei Ligh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69C7EB3-132C-4328-AFCD-CB597E7D9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9062" y="2363334"/>
            <a:ext cx="1788160" cy="1489710"/>
          </a:xfrm>
          <a:custGeom>
            <a:avLst/>
            <a:gdLst/>
            <a:ahLst/>
            <a:cxnLst/>
            <a:rect l="l" t="t" r="r" b="b"/>
            <a:pathLst>
              <a:path w="1788160" h="1489710">
                <a:moveTo>
                  <a:pt x="498066" y="0"/>
                </a:moveTo>
                <a:lnTo>
                  <a:pt x="454695" y="1472"/>
                </a:lnTo>
                <a:lnTo>
                  <a:pt x="412591" y="5177"/>
                </a:lnTo>
                <a:lnTo>
                  <a:pt x="371863" y="11119"/>
                </a:lnTo>
                <a:lnTo>
                  <a:pt x="332622" y="19303"/>
                </a:lnTo>
                <a:lnTo>
                  <a:pt x="294976" y="29732"/>
                </a:lnTo>
                <a:lnTo>
                  <a:pt x="259034" y="42413"/>
                </a:lnTo>
                <a:lnTo>
                  <a:pt x="192698" y="74543"/>
                </a:lnTo>
                <a:lnTo>
                  <a:pt x="134488" y="115730"/>
                </a:lnTo>
                <a:lnTo>
                  <a:pt x="85275" y="166011"/>
                </a:lnTo>
                <a:lnTo>
                  <a:pt x="46172" y="224988"/>
                </a:lnTo>
                <a:lnTo>
                  <a:pt x="19028" y="289875"/>
                </a:lnTo>
                <a:lnTo>
                  <a:pt x="3762" y="359511"/>
                </a:lnTo>
                <a:lnTo>
                  <a:pt x="0" y="433106"/>
                </a:lnTo>
                <a:lnTo>
                  <a:pt x="2316" y="471142"/>
                </a:lnTo>
                <a:lnTo>
                  <a:pt x="7369" y="509872"/>
                </a:lnTo>
                <a:lnTo>
                  <a:pt x="15112" y="549197"/>
                </a:lnTo>
                <a:lnTo>
                  <a:pt x="25497" y="589019"/>
                </a:lnTo>
                <a:lnTo>
                  <a:pt x="38479" y="629239"/>
                </a:lnTo>
                <a:lnTo>
                  <a:pt x="54011" y="669758"/>
                </a:lnTo>
                <a:lnTo>
                  <a:pt x="72046" y="710478"/>
                </a:lnTo>
                <a:lnTo>
                  <a:pt x="92538" y="751300"/>
                </a:lnTo>
                <a:lnTo>
                  <a:pt x="115439" y="792126"/>
                </a:lnTo>
                <a:lnTo>
                  <a:pt x="140704" y="832856"/>
                </a:lnTo>
                <a:lnTo>
                  <a:pt x="168286" y="873392"/>
                </a:lnTo>
                <a:lnTo>
                  <a:pt x="198138" y="913636"/>
                </a:lnTo>
                <a:lnTo>
                  <a:pt x="230213" y="953488"/>
                </a:lnTo>
                <a:lnTo>
                  <a:pt x="264465" y="992851"/>
                </a:lnTo>
                <a:lnTo>
                  <a:pt x="300847" y="1031625"/>
                </a:lnTo>
                <a:lnTo>
                  <a:pt x="339313" y="1069712"/>
                </a:lnTo>
                <a:lnTo>
                  <a:pt x="379816" y="1107013"/>
                </a:lnTo>
                <a:lnTo>
                  <a:pt x="422310" y="1143430"/>
                </a:lnTo>
                <a:lnTo>
                  <a:pt x="466747" y="1178863"/>
                </a:lnTo>
                <a:lnTo>
                  <a:pt x="513081" y="1213215"/>
                </a:lnTo>
                <a:lnTo>
                  <a:pt x="561266" y="1246387"/>
                </a:lnTo>
                <a:lnTo>
                  <a:pt x="610580" y="1277854"/>
                </a:lnTo>
                <a:lnTo>
                  <a:pt x="660260" y="1307158"/>
                </a:lnTo>
                <a:lnTo>
                  <a:pt x="710198" y="1334293"/>
                </a:lnTo>
                <a:lnTo>
                  <a:pt x="760284" y="1359254"/>
                </a:lnTo>
                <a:lnTo>
                  <a:pt x="810410" y="1382038"/>
                </a:lnTo>
                <a:lnTo>
                  <a:pt x="860466" y="1402640"/>
                </a:lnTo>
                <a:lnTo>
                  <a:pt x="910343" y="1421055"/>
                </a:lnTo>
                <a:lnTo>
                  <a:pt x="959934" y="1437279"/>
                </a:lnTo>
                <a:lnTo>
                  <a:pt x="1009127" y="1451307"/>
                </a:lnTo>
                <a:lnTo>
                  <a:pt x="1057815" y="1463135"/>
                </a:lnTo>
                <a:lnTo>
                  <a:pt x="1105889" y="1472758"/>
                </a:lnTo>
                <a:lnTo>
                  <a:pt x="1153240" y="1480172"/>
                </a:lnTo>
                <a:lnTo>
                  <a:pt x="1199759" y="1485372"/>
                </a:lnTo>
                <a:lnTo>
                  <a:pt x="1245336" y="1488353"/>
                </a:lnTo>
                <a:lnTo>
                  <a:pt x="1289863" y="1489112"/>
                </a:lnTo>
                <a:lnTo>
                  <a:pt x="1333231" y="1487644"/>
                </a:lnTo>
                <a:lnTo>
                  <a:pt x="1375330" y="1483943"/>
                </a:lnTo>
                <a:lnTo>
                  <a:pt x="1416053" y="1478006"/>
                </a:lnTo>
                <a:lnTo>
                  <a:pt x="1455290" y="1469829"/>
                </a:lnTo>
                <a:lnTo>
                  <a:pt x="1492931" y="1459406"/>
                </a:lnTo>
                <a:lnTo>
                  <a:pt x="1528869" y="1446733"/>
                </a:lnTo>
                <a:lnTo>
                  <a:pt x="1595197" y="1414619"/>
                </a:lnTo>
                <a:lnTo>
                  <a:pt x="1653401" y="1373452"/>
                </a:lnTo>
                <a:lnTo>
                  <a:pt x="1702611" y="1323195"/>
                </a:lnTo>
                <a:lnTo>
                  <a:pt x="1741713" y="1264217"/>
                </a:lnTo>
                <a:lnTo>
                  <a:pt x="1768857" y="1199307"/>
                </a:lnTo>
                <a:lnTo>
                  <a:pt x="1784124" y="1129652"/>
                </a:lnTo>
                <a:lnTo>
                  <a:pt x="1787886" y="1056039"/>
                </a:lnTo>
                <a:lnTo>
                  <a:pt x="1785569" y="1017996"/>
                </a:lnTo>
                <a:lnTo>
                  <a:pt x="1780516" y="979260"/>
                </a:lnTo>
                <a:lnTo>
                  <a:pt x="1772774" y="939928"/>
                </a:lnTo>
                <a:lnTo>
                  <a:pt x="1762388" y="900101"/>
                </a:lnTo>
                <a:lnTo>
                  <a:pt x="1749406" y="859877"/>
                </a:lnTo>
                <a:lnTo>
                  <a:pt x="1733874" y="819353"/>
                </a:lnTo>
                <a:lnTo>
                  <a:pt x="1715839" y="778630"/>
                </a:lnTo>
                <a:lnTo>
                  <a:pt x="1695347" y="737805"/>
                </a:lnTo>
                <a:lnTo>
                  <a:pt x="1672446" y="696976"/>
                </a:lnTo>
                <a:lnTo>
                  <a:pt x="1647181" y="656244"/>
                </a:lnTo>
                <a:lnTo>
                  <a:pt x="1619599" y="615706"/>
                </a:lnTo>
                <a:lnTo>
                  <a:pt x="1589747" y="575461"/>
                </a:lnTo>
                <a:lnTo>
                  <a:pt x="1557672" y="535607"/>
                </a:lnTo>
                <a:lnTo>
                  <a:pt x="1523420" y="496243"/>
                </a:lnTo>
                <a:lnTo>
                  <a:pt x="1487038" y="457468"/>
                </a:lnTo>
                <a:lnTo>
                  <a:pt x="1448572" y="419381"/>
                </a:lnTo>
                <a:lnTo>
                  <a:pt x="1408069" y="382079"/>
                </a:lnTo>
                <a:lnTo>
                  <a:pt x="1365575" y="345662"/>
                </a:lnTo>
                <a:lnTo>
                  <a:pt x="1321138" y="310229"/>
                </a:lnTo>
                <a:lnTo>
                  <a:pt x="1274804" y="275877"/>
                </a:lnTo>
                <a:lnTo>
                  <a:pt x="1226619" y="242706"/>
                </a:lnTo>
                <a:lnTo>
                  <a:pt x="1177318" y="211238"/>
                </a:lnTo>
                <a:lnTo>
                  <a:pt x="1127648" y="181934"/>
                </a:lnTo>
                <a:lnTo>
                  <a:pt x="1077719" y="154800"/>
                </a:lnTo>
                <a:lnTo>
                  <a:pt x="1027641" y="129838"/>
                </a:lnTo>
                <a:lnTo>
                  <a:pt x="977521" y="107054"/>
                </a:lnTo>
                <a:lnTo>
                  <a:pt x="927470" y="86453"/>
                </a:lnTo>
                <a:lnTo>
                  <a:pt x="877595" y="68039"/>
                </a:lnTo>
                <a:lnTo>
                  <a:pt x="828007" y="51816"/>
                </a:lnTo>
                <a:lnTo>
                  <a:pt x="778814" y="37789"/>
                </a:lnTo>
                <a:lnTo>
                  <a:pt x="730126" y="25963"/>
                </a:lnTo>
                <a:lnTo>
                  <a:pt x="682051" y="16342"/>
                </a:lnTo>
                <a:lnTo>
                  <a:pt x="634698" y="8930"/>
                </a:lnTo>
                <a:lnTo>
                  <a:pt x="588177" y="3733"/>
                </a:lnTo>
                <a:lnTo>
                  <a:pt x="542597" y="755"/>
                </a:lnTo>
                <a:lnTo>
                  <a:pt x="498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9062" y="2363334"/>
            <a:ext cx="1788160" cy="1489710"/>
          </a:xfrm>
          <a:custGeom>
            <a:avLst/>
            <a:gdLst/>
            <a:ahLst/>
            <a:cxnLst/>
            <a:rect l="l" t="t" r="r" b="b"/>
            <a:pathLst>
              <a:path w="1788160" h="1489710">
                <a:moveTo>
                  <a:pt x="64315" y="194573"/>
                </a:moveTo>
                <a:lnTo>
                  <a:pt x="108702" y="139732"/>
                </a:lnTo>
                <a:lnTo>
                  <a:pt x="162523" y="94002"/>
                </a:lnTo>
                <a:lnTo>
                  <a:pt x="224905" y="57348"/>
                </a:lnTo>
                <a:lnTo>
                  <a:pt x="294976" y="29732"/>
                </a:lnTo>
                <a:lnTo>
                  <a:pt x="332622" y="19303"/>
                </a:lnTo>
                <a:lnTo>
                  <a:pt x="371863" y="11119"/>
                </a:lnTo>
                <a:lnTo>
                  <a:pt x="412591" y="5177"/>
                </a:lnTo>
                <a:lnTo>
                  <a:pt x="454695" y="1472"/>
                </a:lnTo>
                <a:lnTo>
                  <a:pt x="498066" y="0"/>
                </a:lnTo>
                <a:lnTo>
                  <a:pt x="542597" y="755"/>
                </a:lnTo>
                <a:lnTo>
                  <a:pt x="588177" y="3733"/>
                </a:lnTo>
                <a:lnTo>
                  <a:pt x="634698" y="8930"/>
                </a:lnTo>
                <a:lnTo>
                  <a:pt x="682051" y="16342"/>
                </a:lnTo>
                <a:lnTo>
                  <a:pt x="730126" y="25963"/>
                </a:lnTo>
                <a:lnTo>
                  <a:pt x="778814" y="37789"/>
                </a:lnTo>
                <a:lnTo>
                  <a:pt x="828007" y="51816"/>
                </a:lnTo>
                <a:lnTo>
                  <a:pt x="877595" y="68039"/>
                </a:lnTo>
                <a:lnTo>
                  <a:pt x="927470" y="86453"/>
                </a:lnTo>
                <a:lnTo>
                  <a:pt x="977521" y="107054"/>
                </a:lnTo>
                <a:lnTo>
                  <a:pt x="1027641" y="129838"/>
                </a:lnTo>
                <a:lnTo>
                  <a:pt x="1077719" y="154800"/>
                </a:lnTo>
                <a:lnTo>
                  <a:pt x="1127648" y="181934"/>
                </a:lnTo>
                <a:lnTo>
                  <a:pt x="1177318" y="211238"/>
                </a:lnTo>
                <a:lnTo>
                  <a:pt x="1226619" y="242706"/>
                </a:lnTo>
                <a:lnTo>
                  <a:pt x="1274804" y="275877"/>
                </a:lnTo>
                <a:lnTo>
                  <a:pt x="1321138" y="310229"/>
                </a:lnTo>
                <a:lnTo>
                  <a:pt x="1365575" y="345662"/>
                </a:lnTo>
                <a:lnTo>
                  <a:pt x="1408069" y="382079"/>
                </a:lnTo>
                <a:lnTo>
                  <a:pt x="1448572" y="419381"/>
                </a:lnTo>
                <a:lnTo>
                  <a:pt x="1487038" y="457468"/>
                </a:lnTo>
                <a:lnTo>
                  <a:pt x="1523420" y="496243"/>
                </a:lnTo>
                <a:lnTo>
                  <a:pt x="1557672" y="535607"/>
                </a:lnTo>
                <a:lnTo>
                  <a:pt x="1589747" y="575461"/>
                </a:lnTo>
                <a:lnTo>
                  <a:pt x="1619599" y="615706"/>
                </a:lnTo>
                <a:lnTo>
                  <a:pt x="1647181" y="656244"/>
                </a:lnTo>
                <a:lnTo>
                  <a:pt x="1672446" y="696976"/>
                </a:lnTo>
                <a:lnTo>
                  <a:pt x="1695347" y="737805"/>
                </a:lnTo>
                <a:lnTo>
                  <a:pt x="1715839" y="778630"/>
                </a:lnTo>
                <a:lnTo>
                  <a:pt x="1733874" y="819353"/>
                </a:lnTo>
                <a:lnTo>
                  <a:pt x="1749406" y="859877"/>
                </a:lnTo>
                <a:lnTo>
                  <a:pt x="1762388" y="900101"/>
                </a:lnTo>
                <a:lnTo>
                  <a:pt x="1772774" y="939928"/>
                </a:lnTo>
                <a:lnTo>
                  <a:pt x="1780516" y="979260"/>
                </a:lnTo>
                <a:lnTo>
                  <a:pt x="1785569" y="1017996"/>
                </a:lnTo>
                <a:lnTo>
                  <a:pt x="1787886" y="1056039"/>
                </a:lnTo>
                <a:lnTo>
                  <a:pt x="1787419" y="1093291"/>
                </a:lnTo>
                <a:lnTo>
                  <a:pt x="1777952" y="1165023"/>
                </a:lnTo>
                <a:lnTo>
                  <a:pt x="1756793" y="1232405"/>
                </a:lnTo>
                <a:lnTo>
                  <a:pt x="1723570" y="1294647"/>
                </a:lnTo>
                <a:lnTo>
                  <a:pt x="1679185" y="1349462"/>
                </a:lnTo>
                <a:lnTo>
                  <a:pt x="1625369" y="1395170"/>
                </a:lnTo>
                <a:lnTo>
                  <a:pt x="1562994" y="1431806"/>
                </a:lnTo>
                <a:lnTo>
                  <a:pt x="1492931" y="1459406"/>
                </a:lnTo>
                <a:lnTo>
                  <a:pt x="1455290" y="1469829"/>
                </a:lnTo>
                <a:lnTo>
                  <a:pt x="1416053" y="1478006"/>
                </a:lnTo>
                <a:lnTo>
                  <a:pt x="1375330" y="1483943"/>
                </a:lnTo>
                <a:lnTo>
                  <a:pt x="1333231" y="1487644"/>
                </a:lnTo>
                <a:lnTo>
                  <a:pt x="1289863" y="1489112"/>
                </a:lnTo>
                <a:lnTo>
                  <a:pt x="1245336" y="1488353"/>
                </a:lnTo>
                <a:lnTo>
                  <a:pt x="1199759" y="1485372"/>
                </a:lnTo>
                <a:lnTo>
                  <a:pt x="1153240" y="1480172"/>
                </a:lnTo>
                <a:lnTo>
                  <a:pt x="1105889" y="1472758"/>
                </a:lnTo>
                <a:lnTo>
                  <a:pt x="1057815" y="1463135"/>
                </a:lnTo>
                <a:lnTo>
                  <a:pt x="1009127" y="1451307"/>
                </a:lnTo>
                <a:lnTo>
                  <a:pt x="959934" y="1437279"/>
                </a:lnTo>
                <a:lnTo>
                  <a:pt x="910343" y="1421055"/>
                </a:lnTo>
                <a:lnTo>
                  <a:pt x="860466" y="1402640"/>
                </a:lnTo>
                <a:lnTo>
                  <a:pt x="810410" y="1382038"/>
                </a:lnTo>
                <a:lnTo>
                  <a:pt x="760284" y="1359254"/>
                </a:lnTo>
                <a:lnTo>
                  <a:pt x="710198" y="1334293"/>
                </a:lnTo>
                <a:lnTo>
                  <a:pt x="660260" y="1307158"/>
                </a:lnTo>
                <a:lnTo>
                  <a:pt x="610580" y="1277854"/>
                </a:lnTo>
                <a:lnTo>
                  <a:pt x="561266" y="1246387"/>
                </a:lnTo>
                <a:lnTo>
                  <a:pt x="513081" y="1213215"/>
                </a:lnTo>
                <a:lnTo>
                  <a:pt x="466747" y="1178863"/>
                </a:lnTo>
                <a:lnTo>
                  <a:pt x="422310" y="1143430"/>
                </a:lnTo>
                <a:lnTo>
                  <a:pt x="379816" y="1107013"/>
                </a:lnTo>
                <a:lnTo>
                  <a:pt x="339313" y="1069712"/>
                </a:lnTo>
                <a:lnTo>
                  <a:pt x="300847" y="1031625"/>
                </a:lnTo>
                <a:lnTo>
                  <a:pt x="264465" y="992851"/>
                </a:lnTo>
                <a:lnTo>
                  <a:pt x="230213" y="953488"/>
                </a:lnTo>
                <a:lnTo>
                  <a:pt x="198138" y="913636"/>
                </a:lnTo>
                <a:lnTo>
                  <a:pt x="168286" y="873392"/>
                </a:lnTo>
                <a:lnTo>
                  <a:pt x="140704" y="832856"/>
                </a:lnTo>
                <a:lnTo>
                  <a:pt x="115439" y="792126"/>
                </a:lnTo>
                <a:lnTo>
                  <a:pt x="92538" y="751300"/>
                </a:lnTo>
                <a:lnTo>
                  <a:pt x="72046" y="710478"/>
                </a:lnTo>
                <a:lnTo>
                  <a:pt x="54011" y="669758"/>
                </a:lnTo>
                <a:lnTo>
                  <a:pt x="38479" y="629239"/>
                </a:lnTo>
                <a:lnTo>
                  <a:pt x="25497" y="589019"/>
                </a:lnTo>
                <a:lnTo>
                  <a:pt x="15112" y="549197"/>
                </a:lnTo>
                <a:lnTo>
                  <a:pt x="7369" y="509872"/>
                </a:lnTo>
                <a:lnTo>
                  <a:pt x="2316" y="471142"/>
                </a:lnTo>
                <a:lnTo>
                  <a:pt x="0" y="433106"/>
                </a:lnTo>
                <a:lnTo>
                  <a:pt x="466" y="395863"/>
                </a:lnTo>
                <a:lnTo>
                  <a:pt x="9934" y="324149"/>
                </a:lnTo>
                <a:lnTo>
                  <a:pt x="31092" y="256789"/>
                </a:lnTo>
                <a:lnTo>
                  <a:pt x="64315" y="19457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9837" y="2520128"/>
            <a:ext cx="1466850" cy="1176020"/>
          </a:xfrm>
          <a:custGeom>
            <a:avLst/>
            <a:gdLst/>
            <a:ahLst/>
            <a:cxnLst/>
            <a:rect l="l" t="t" r="r" b="b"/>
            <a:pathLst>
              <a:path w="1466850" h="1176020">
                <a:moveTo>
                  <a:pt x="327971" y="0"/>
                </a:moveTo>
                <a:lnTo>
                  <a:pt x="286197" y="2685"/>
                </a:lnTo>
                <a:lnTo>
                  <a:pt x="246496" y="8252"/>
                </a:lnTo>
                <a:lnTo>
                  <a:pt x="209050" y="16717"/>
                </a:lnTo>
                <a:lnTo>
                  <a:pt x="141645" y="42412"/>
                </a:lnTo>
                <a:lnTo>
                  <a:pt x="85427" y="79908"/>
                </a:lnTo>
                <a:lnTo>
                  <a:pt x="41843" y="129345"/>
                </a:lnTo>
                <a:lnTo>
                  <a:pt x="13251" y="188754"/>
                </a:lnTo>
                <a:lnTo>
                  <a:pt x="580" y="255151"/>
                </a:lnTo>
                <a:lnTo>
                  <a:pt x="0" y="290571"/>
                </a:lnTo>
                <a:lnTo>
                  <a:pt x="3140" y="327258"/>
                </a:lnTo>
                <a:lnTo>
                  <a:pt x="9916" y="365053"/>
                </a:lnTo>
                <a:lnTo>
                  <a:pt x="20240" y="403796"/>
                </a:lnTo>
                <a:lnTo>
                  <a:pt x="34027" y="443326"/>
                </a:lnTo>
                <a:lnTo>
                  <a:pt x="51189" y="483483"/>
                </a:lnTo>
                <a:lnTo>
                  <a:pt x="71641" y="524109"/>
                </a:lnTo>
                <a:lnTo>
                  <a:pt x="95296" y="565042"/>
                </a:lnTo>
                <a:lnTo>
                  <a:pt x="122067" y="606123"/>
                </a:lnTo>
                <a:lnTo>
                  <a:pt x="151869" y="647192"/>
                </a:lnTo>
                <a:lnTo>
                  <a:pt x="184615" y="688089"/>
                </a:lnTo>
                <a:lnTo>
                  <a:pt x="220218" y="728654"/>
                </a:lnTo>
                <a:lnTo>
                  <a:pt x="258593" y="768727"/>
                </a:lnTo>
                <a:lnTo>
                  <a:pt x="299652" y="808148"/>
                </a:lnTo>
                <a:lnTo>
                  <a:pt x="343310" y="846757"/>
                </a:lnTo>
                <a:lnTo>
                  <a:pt x="389480" y="884395"/>
                </a:lnTo>
                <a:lnTo>
                  <a:pt x="438075" y="920901"/>
                </a:lnTo>
                <a:lnTo>
                  <a:pt x="489010" y="956115"/>
                </a:lnTo>
                <a:lnTo>
                  <a:pt x="541269" y="989309"/>
                </a:lnTo>
                <a:lnTo>
                  <a:pt x="593808" y="1019848"/>
                </a:lnTo>
                <a:lnTo>
                  <a:pt x="646447" y="1047715"/>
                </a:lnTo>
                <a:lnTo>
                  <a:pt x="699003" y="1072892"/>
                </a:lnTo>
                <a:lnTo>
                  <a:pt x="751297" y="1095362"/>
                </a:lnTo>
                <a:lnTo>
                  <a:pt x="803146" y="1115107"/>
                </a:lnTo>
                <a:lnTo>
                  <a:pt x="854371" y="1132110"/>
                </a:lnTo>
                <a:lnTo>
                  <a:pt x="904789" y="1146353"/>
                </a:lnTo>
                <a:lnTo>
                  <a:pt x="954221" y="1157819"/>
                </a:lnTo>
                <a:lnTo>
                  <a:pt x="1002484" y="1166490"/>
                </a:lnTo>
                <a:lnTo>
                  <a:pt x="1049398" y="1172348"/>
                </a:lnTo>
                <a:lnTo>
                  <a:pt x="1094781" y="1175377"/>
                </a:lnTo>
                <a:lnTo>
                  <a:pt x="1138454" y="1175558"/>
                </a:lnTo>
                <a:lnTo>
                  <a:pt x="1180234" y="1172874"/>
                </a:lnTo>
                <a:lnTo>
                  <a:pt x="1219940" y="1167308"/>
                </a:lnTo>
                <a:lnTo>
                  <a:pt x="1257392" y="1158841"/>
                </a:lnTo>
                <a:lnTo>
                  <a:pt x="1324808" y="1133138"/>
                </a:lnTo>
                <a:lnTo>
                  <a:pt x="1381033" y="1095623"/>
                </a:lnTo>
                <a:lnTo>
                  <a:pt x="1424619" y="1046158"/>
                </a:lnTo>
                <a:lnTo>
                  <a:pt x="1453209" y="986752"/>
                </a:lnTo>
                <a:lnTo>
                  <a:pt x="1465872" y="920362"/>
                </a:lnTo>
                <a:lnTo>
                  <a:pt x="1466448" y="884947"/>
                </a:lnTo>
                <a:lnTo>
                  <a:pt x="1463302" y="848265"/>
                </a:lnTo>
                <a:lnTo>
                  <a:pt x="1456521" y="810476"/>
                </a:lnTo>
                <a:lnTo>
                  <a:pt x="1446190" y="771740"/>
                </a:lnTo>
                <a:lnTo>
                  <a:pt x="1432398" y="732215"/>
                </a:lnTo>
                <a:lnTo>
                  <a:pt x="1415231" y="692063"/>
                </a:lnTo>
                <a:lnTo>
                  <a:pt x="1394774" y="651442"/>
                </a:lnTo>
                <a:lnTo>
                  <a:pt x="1371116" y="610513"/>
                </a:lnTo>
                <a:lnTo>
                  <a:pt x="1344341" y="569435"/>
                </a:lnTo>
                <a:lnTo>
                  <a:pt x="1314538" y="528367"/>
                </a:lnTo>
                <a:lnTo>
                  <a:pt x="1281792" y="487471"/>
                </a:lnTo>
                <a:lnTo>
                  <a:pt x="1246190" y="446904"/>
                </a:lnTo>
                <a:lnTo>
                  <a:pt x="1207818" y="406828"/>
                </a:lnTo>
                <a:lnTo>
                  <a:pt x="1166764" y="367402"/>
                </a:lnTo>
                <a:lnTo>
                  <a:pt x="1123114" y="328785"/>
                </a:lnTo>
                <a:lnTo>
                  <a:pt x="1076954" y="291137"/>
                </a:lnTo>
                <a:lnTo>
                  <a:pt x="1028371" y="254618"/>
                </a:lnTo>
                <a:lnTo>
                  <a:pt x="977452" y="219388"/>
                </a:lnTo>
                <a:lnTo>
                  <a:pt x="925178" y="186195"/>
                </a:lnTo>
                <a:lnTo>
                  <a:pt x="872626" y="155658"/>
                </a:lnTo>
                <a:lnTo>
                  <a:pt x="819977" y="127795"/>
                </a:lnTo>
                <a:lnTo>
                  <a:pt x="767413" y="102622"/>
                </a:lnTo>
                <a:lnTo>
                  <a:pt x="715114" y="80156"/>
                </a:lnTo>
                <a:lnTo>
                  <a:pt x="663261" y="60417"/>
                </a:lnTo>
                <a:lnTo>
                  <a:pt x="612035" y="43419"/>
                </a:lnTo>
                <a:lnTo>
                  <a:pt x="561617" y="29182"/>
                </a:lnTo>
                <a:lnTo>
                  <a:pt x="512187" y="17722"/>
                </a:lnTo>
                <a:lnTo>
                  <a:pt x="463927" y="9056"/>
                </a:lnTo>
                <a:lnTo>
                  <a:pt x="417017" y="3202"/>
                </a:lnTo>
                <a:lnTo>
                  <a:pt x="371638" y="178"/>
                </a:lnTo>
                <a:lnTo>
                  <a:pt x="327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9837" y="2520128"/>
            <a:ext cx="1466850" cy="1176020"/>
          </a:xfrm>
          <a:custGeom>
            <a:avLst/>
            <a:gdLst/>
            <a:ahLst/>
            <a:cxnLst/>
            <a:rect l="l" t="t" r="r" b="b"/>
            <a:pathLst>
              <a:path w="1466850" h="1176020">
                <a:moveTo>
                  <a:pt x="41843" y="129345"/>
                </a:moveTo>
                <a:lnTo>
                  <a:pt x="85427" y="79908"/>
                </a:lnTo>
                <a:lnTo>
                  <a:pt x="141645" y="42412"/>
                </a:lnTo>
                <a:lnTo>
                  <a:pt x="209050" y="16717"/>
                </a:lnTo>
                <a:lnTo>
                  <a:pt x="246496" y="8252"/>
                </a:lnTo>
                <a:lnTo>
                  <a:pt x="286197" y="2685"/>
                </a:lnTo>
                <a:lnTo>
                  <a:pt x="327971" y="0"/>
                </a:lnTo>
                <a:lnTo>
                  <a:pt x="371638" y="178"/>
                </a:lnTo>
                <a:lnTo>
                  <a:pt x="417017" y="3202"/>
                </a:lnTo>
                <a:lnTo>
                  <a:pt x="463927" y="9056"/>
                </a:lnTo>
                <a:lnTo>
                  <a:pt x="512187" y="17722"/>
                </a:lnTo>
                <a:lnTo>
                  <a:pt x="561617" y="29182"/>
                </a:lnTo>
                <a:lnTo>
                  <a:pt x="612035" y="43419"/>
                </a:lnTo>
                <a:lnTo>
                  <a:pt x="663261" y="60417"/>
                </a:lnTo>
                <a:lnTo>
                  <a:pt x="715114" y="80156"/>
                </a:lnTo>
                <a:lnTo>
                  <a:pt x="767413" y="102622"/>
                </a:lnTo>
                <a:lnTo>
                  <a:pt x="819977" y="127795"/>
                </a:lnTo>
                <a:lnTo>
                  <a:pt x="872626" y="155658"/>
                </a:lnTo>
                <a:lnTo>
                  <a:pt x="925178" y="186195"/>
                </a:lnTo>
                <a:lnTo>
                  <a:pt x="977452" y="219388"/>
                </a:lnTo>
                <a:lnTo>
                  <a:pt x="1028371" y="254618"/>
                </a:lnTo>
                <a:lnTo>
                  <a:pt x="1076954" y="291137"/>
                </a:lnTo>
                <a:lnTo>
                  <a:pt x="1123114" y="328785"/>
                </a:lnTo>
                <a:lnTo>
                  <a:pt x="1166764" y="367402"/>
                </a:lnTo>
                <a:lnTo>
                  <a:pt x="1207818" y="406828"/>
                </a:lnTo>
                <a:lnTo>
                  <a:pt x="1246190" y="446904"/>
                </a:lnTo>
                <a:lnTo>
                  <a:pt x="1281792" y="487471"/>
                </a:lnTo>
                <a:lnTo>
                  <a:pt x="1314538" y="528367"/>
                </a:lnTo>
                <a:lnTo>
                  <a:pt x="1344341" y="569435"/>
                </a:lnTo>
                <a:lnTo>
                  <a:pt x="1371116" y="610513"/>
                </a:lnTo>
                <a:lnTo>
                  <a:pt x="1394774" y="651442"/>
                </a:lnTo>
                <a:lnTo>
                  <a:pt x="1415231" y="692063"/>
                </a:lnTo>
                <a:lnTo>
                  <a:pt x="1432398" y="732215"/>
                </a:lnTo>
                <a:lnTo>
                  <a:pt x="1446190" y="771740"/>
                </a:lnTo>
                <a:lnTo>
                  <a:pt x="1456521" y="810476"/>
                </a:lnTo>
                <a:lnTo>
                  <a:pt x="1463302" y="848265"/>
                </a:lnTo>
                <a:lnTo>
                  <a:pt x="1466448" y="884947"/>
                </a:lnTo>
                <a:lnTo>
                  <a:pt x="1465872" y="920362"/>
                </a:lnTo>
                <a:lnTo>
                  <a:pt x="1453209" y="986752"/>
                </a:lnTo>
                <a:lnTo>
                  <a:pt x="1424619" y="1046158"/>
                </a:lnTo>
                <a:lnTo>
                  <a:pt x="1381033" y="1095623"/>
                </a:lnTo>
                <a:lnTo>
                  <a:pt x="1324808" y="1133138"/>
                </a:lnTo>
                <a:lnTo>
                  <a:pt x="1257392" y="1158841"/>
                </a:lnTo>
                <a:lnTo>
                  <a:pt x="1219940" y="1167308"/>
                </a:lnTo>
                <a:lnTo>
                  <a:pt x="1180234" y="1172874"/>
                </a:lnTo>
                <a:lnTo>
                  <a:pt x="1138454" y="1175558"/>
                </a:lnTo>
                <a:lnTo>
                  <a:pt x="1094781" y="1175377"/>
                </a:lnTo>
                <a:lnTo>
                  <a:pt x="1049398" y="1172348"/>
                </a:lnTo>
                <a:lnTo>
                  <a:pt x="1002484" y="1166490"/>
                </a:lnTo>
                <a:lnTo>
                  <a:pt x="954221" y="1157819"/>
                </a:lnTo>
                <a:lnTo>
                  <a:pt x="904789" y="1146353"/>
                </a:lnTo>
                <a:lnTo>
                  <a:pt x="854371" y="1132110"/>
                </a:lnTo>
                <a:lnTo>
                  <a:pt x="803146" y="1115107"/>
                </a:lnTo>
                <a:lnTo>
                  <a:pt x="751297" y="1095362"/>
                </a:lnTo>
                <a:lnTo>
                  <a:pt x="699003" y="1072892"/>
                </a:lnTo>
                <a:lnTo>
                  <a:pt x="646447" y="1047715"/>
                </a:lnTo>
                <a:lnTo>
                  <a:pt x="593808" y="1019848"/>
                </a:lnTo>
                <a:lnTo>
                  <a:pt x="541269" y="989309"/>
                </a:lnTo>
                <a:lnTo>
                  <a:pt x="489010" y="956115"/>
                </a:lnTo>
                <a:lnTo>
                  <a:pt x="438075" y="920901"/>
                </a:lnTo>
                <a:lnTo>
                  <a:pt x="389480" y="884395"/>
                </a:lnTo>
                <a:lnTo>
                  <a:pt x="343310" y="846757"/>
                </a:lnTo>
                <a:lnTo>
                  <a:pt x="299652" y="808148"/>
                </a:lnTo>
                <a:lnTo>
                  <a:pt x="258593" y="768727"/>
                </a:lnTo>
                <a:lnTo>
                  <a:pt x="220218" y="728654"/>
                </a:lnTo>
                <a:lnTo>
                  <a:pt x="184615" y="688089"/>
                </a:lnTo>
                <a:lnTo>
                  <a:pt x="151869" y="647192"/>
                </a:lnTo>
                <a:lnTo>
                  <a:pt x="122067" y="606123"/>
                </a:lnTo>
                <a:lnTo>
                  <a:pt x="95296" y="565042"/>
                </a:lnTo>
                <a:lnTo>
                  <a:pt x="71641" y="524109"/>
                </a:lnTo>
                <a:lnTo>
                  <a:pt x="51189" y="483483"/>
                </a:lnTo>
                <a:lnTo>
                  <a:pt x="34027" y="443326"/>
                </a:lnTo>
                <a:lnTo>
                  <a:pt x="20240" y="403796"/>
                </a:lnTo>
                <a:lnTo>
                  <a:pt x="9916" y="365053"/>
                </a:lnTo>
                <a:lnTo>
                  <a:pt x="3140" y="327258"/>
                </a:lnTo>
                <a:lnTo>
                  <a:pt x="0" y="290571"/>
                </a:lnTo>
                <a:lnTo>
                  <a:pt x="580" y="255151"/>
                </a:lnTo>
                <a:lnTo>
                  <a:pt x="4968" y="221159"/>
                </a:lnTo>
                <a:lnTo>
                  <a:pt x="13251" y="188754"/>
                </a:lnTo>
                <a:lnTo>
                  <a:pt x="25514" y="158096"/>
                </a:lnTo>
                <a:lnTo>
                  <a:pt x="41843" y="12934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5648" y="2426207"/>
            <a:ext cx="1329055" cy="802005"/>
          </a:xfrm>
          <a:custGeom>
            <a:avLst/>
            <a:gdLst/>
            <a:ahLst/>
            <a:cxnLst/>
            <a:rect l="l" t="t" r="r" b="b"/>
            <a:pathLst>
              <a:path w="1329055" h="802005">
                <a:moveTo>
                  <a:pt x="0" y="801624"/>
                </a:moveTo>
                <a:lnTo>
                  <a:pt x="1328927" y="801624"/>
                </a:lnTo>
                <a:lnTo>
                  <a:pt x="1328927" y="0"/>
                </a:lnTo>
                <a:lnTo>
                  <a:pt x="0" y="0"/>
                </a:lnTo>
                <a:lnTo>
                  <a:pt x="0" y="8016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0" y="2506217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9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533" y="250621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69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3533" y="2506217"/>
            <a:ext cx="0" cy="643255"/>
          </a:xfrm>
          <a:custGeom>
            <a:avLst/>
            <a:gdLst/>
            <a:ahLst/>
            <a:cxnLst/>
            <a:rect l="l" t="t" r="r" b="b"/>
            <a:pathLst>
              <a:path h="643255">
                <a:moveTo>
                  <a:pt x="0" y="0"/>
                </a:moveTo>
                <a:lnTo>
                  <a:pt x="0" y="6431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533" y="3149345"/>
            <a:ext cx="746760" cy="0"/>
          </a:xfrm>
          <a:custGeom>
            <a:avLst/>
            <a:gdLst/>
            <a:ahLst/>
            <a:cxnLst/>
            <a:rect l="l" t="t" r="r" b="b"/>
            <a:pathLst>
              <a:path w="746760">
                <a:moveTo>
                  <a:pt x="0" y="0"/>
                </a:moveTo>
                <a:lnTo>
                  <a:pt x="74676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9532" y="2264664"/>
            <a:ext cx="166370" cy="1125220"/>
          </a:xfrm>
          <a:custGeom>
            <a:avLst/>
            <a:gdLst/>
            <a:ahLst/>
            <a:cxnLst/>
            <a:rect l="l" t="t" r="r" b="b"/>
            <a:pathLst>
              <a:path w="166369" h="1125220">
                <a:moveTo>
                  <a:pt x="0" y="27686"/>
                </a:moveTo>
                <a:lnTo>
                  <a:pt x="2182" y="16930"/>
                </a:lnTo>
                <a:lnTo>
                  <a:pt x="8128" y="8127"/>
                </a:lnTo>
                <a:lnTo>
                  <a:pt x="16930" y="2182"/>
                </a:lnTo>
                <a:lnTo>
                  <a:pt x="27686" y="0"/>
                </a:lnTo>
                <a:lnTo>
                  <a:pt x="138430" y="0"/>
                </a:lnTo>
                <a:lnTo>
                  <a:pt x="149185" y="2182"/>
                </a:lnTo>
                <a:lnTo>
                  <a:pt x="157987" y="8127"/>
                </a:lnTo>
                <a:lnTo>
                  <a:pt x="163933" y="16930"/>
                </a:lnTo>
                <a:lnTo>
                  <a:pt x="166116" y="27686"/>
                </a:lnTo>
                <a:lnTo>
                  <a:pt x="166116" y="1097026"/>
                </a:lnTo>
                <a:lnTo>
                  <a:pt x="163933" y="1107781"/>
                </a:lnTo>
                <a:lnTo>
                  <a:pt x="157987" y="1116584"/>
                </a:lnTo>
                <a:lnTo>
                  <a:pt x="149185" y="1122529"/>
                </a:lnTo>
                <a:lnTo>
                  <a:pt x="138430" y="1124712"/>
                </a:lnTo>
                <a:lnTo>
                  <a:pt x="27686" y="1124712"/>
                </a:lnTo>
                <a:lnTo>
                  <a:pt x="16930" y="1122529"/>
                </a:lnTo>
                <a:lnTo>
                  <a:pt x="8128" y="1116584"/>
                </a:lnTo>
                <a:lnTo>
                  <a:pt x="2182" y="1107781"/>
                </a:lnTo>
                <a:lnTo>
                  <a:pt x="0" y="1097026"/>
                </a:lnTo>
                <a:lnTo>
                  <a:pt x="0" y="2768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5067" y="2586227"/>
            <a:ext cx="582295" cy="481965"/>
          </a:xfrm>
          <a:custGeom>
            <a:avLst/>
            <a:gdLst/>
            <a:ahLst/>
            <a:cxnLst/>
            <a:rect l="l" t="t" r="r" b="b"/>
            <a:pathLst>
              <a:path w="582294" h="481964">
                <a:moveTo>
                  <a:pt x="291084" y="0"/>
                </a:moveTo>
                <a:lnTo>
                  <a:pt x="238762" y="3880"/>
                </a:lnTo>
                <a:lnTo>
                  <a:pt x="189517" y="15066"/>
                </a:lnTo>
                <a:lnTo>
                  <a:pt x="144170" y="32878"/>
                </a:lnTo>
                <a:lnTo>
                  <a:pt x="103544" y="56636"/>
                </a:lnTo>
                <a:lnTo>
                  <a:pt x="68460" y="85659"/>
                </a:lnTo>
                <a:lnTo>
                  <a:pt x="39742" y="119267"/>
                </a:lnTo>
                <a:lnTo>
                  <a:pt x="18211" y="156778"/>
                </a:lnTo>
                <a:lnTo>
                  <a:pt x="4689" y="197513"/>
                </a:lnTo>
                <a:lnTo>
                  <a:pt x="0" y="240792"/>
                </a:lnTo>
                <a:lnTo>
                  <a:pt x="4689" y="284070"/>
                </a:lnTo>
                <a:lnTo>
                  <a:pt x="18211" y="324805"/>
                </a:lnTo>
                <a:lnTo>
                  <a:pt x="39742" y="362316"/>
                </a:lnTo>
                <a:lnTo>
                  <a:pt x="68460" y="395924"/>
                </a:lnTo>
                <a:lnTo>
                  <a:pt x="103544" y="424947"/>
                </a:lnTo>
                <a:lnTo>
                  <a:pt x="144170" y="448705"/>
                </a:lnTo>
                <a:lnTo>
                  <a:pt x="189517" y="466517"/>
                </a:lnTo>
                <a:lnTo>
                  <a:pt x="238762" y="477703"/>
                </a:lnTo>
                <a:lnTo>
                  <a:pt x="291084" y="481584"/>
                </a:lnTo>
                <a:lnTo>
                  <a:pt x="343412" y="477703"/>
                </a:lnTo>
                <a:lnTo>
                  <a:pt x="392661" y="466517"/>
                </a:lnTo>
                <a:lnTo>
                  <a:pt x="438008" y="448705"/>
                </a:lnTo>
                <a:lnTo>
                  <a:pt x="478634" y="424947"/>
                </a:lnTo>
                <a:lnTo>
                  <a:pt x="513715" y="395924"/>
                </a:lnTo>
                <a:lnTo>
                  <a:pt x="542431" y="362316"/>
                </a:lnTo>
                <a:lnTo>
                  <a:pt x="563959" y="324805"/>
                </a:lnTo>
                <a:lnTo>
                  <a:pt x="577478" y="284070"/>
                </a:lnTo>
                <a:lnTo>
                  <a:pt x="582168" y="240792"/>
                </a:lnTo>
                <a:lnTo>
                  <a:pt x="577478" y="197513"/>
                </a:lnTo>
                <a:lnTo>
                  <a:pt x="563959" y="156778"/>
                </a:lnTo>
                <a:lnTo>
                  <a:pt x="542431" y="119267"/>
                </a:lnTo>
                <a:lnTo>
                  <a:pt x="513715" y="85659"/>
                </a:lnTo>
                <a:lnTo>
                  <a:pt x="478634" y="56636"/>
                </a:lnTo>
                <a:lnTo>
                  <a:pt x="438008" y="32878"/>
                </a:lnTo>
                <a:lnTo>
                  <a:pt x="392661" y="15066"/>
                </a:lnTo>
                <a:lnTo>
                  <a:pt x="343412" y="3880"/>
                </a:lnTo>
                <a:lnTo>
                  <a:pt x="2910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03" y="4494276"/>
            <a:ext cx="1510665" cy="137160"/>
          </a:xfrm>
          <a:custGeom>
            <a:avLst/>
            <a:gdLst/>
            <a:ahLst/>
            <a:cxnLst/>
            <a:rect l="l" t="t" r="r" b="b"/>
            <a:pathLst>
              <a:path w="1510664" h="137160">
                <a:moveTo>
                  <a:pt x="0" y="22860"/>
                </a:moveTo>
                <a:lnTo>
                  <a:pt x="1803" y="13983"/>
                </a:lnTo>
                <a:lnTo>
                  <a:pt x="6715" y="6715"/>
                </a:lnTo>
                <a:lnTo>
                  <a:pt x="13983" y="1803"/>
                </a:lnTo>
                <a:lnTo>
                  <a:pt x="22860" y="0"/>
                </a:lnTo>
                <a:lnTo>
                  <a:pt x="1487424" y="0"/>
                </a:lnTo>
                <a:lnTo>
                  <a:pt x="1496300" y="1803"/>
                </a:lnTo>
                <a:lnTo>
                  <a:pt x="1503568" y="6715"/>
                </a:lnTo>
                <a:lnTo>
                  <a:pt x="1508480" y="13983"/>
                </a:lnTo>
                <a:lnTo>
                  <a:pt x="1510284" y="22860"/>
                </a:lnTo>
                <a:lnTo>
                  <a:pt x="1510284" y="114300"/>
                </a:lnTo>
                <a:lnTo>
                  <a:pt x="1508480" y="123176"/>
                </a:lnTo>
                <a:lnTo>
                  <a:pt x="1503568" y="130444"/>
                </a:lnTo>
                <a:lnTo>
                  <a:pt x="1496300" y="135356"/>
                </a:lnTo>
                <a:lnTo>
                  <a:pt x="1487424" y="137160"/>
                </a:lnTo>
                <a:lnTo>
                  <a:pt x="22860" y="137160"/>
                </a:lnTo>
                <a:lnTo>
                  <a:pt x="13983" y="135356"/>
                </a:lnTo>
                <a:lnTo>
                  <a:pt x="6715" y="130444"/>
                </a:lnTo>
                <a:lnTo>
                  <a:pt x="1803" y="123176"/>
                </a:lnTo>
                <a:lnTo>
                  <a:pt x="0" y="114300"/>
                </a:lnTo>
                <a:lnTo>
                  <a:pt x="0" y="228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45970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04060" y="2505455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5970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4060" y="2907792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94382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2472" y="2505455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4382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381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52472" y="2907792"/>
            <a:ext cx="83820" cy="241300"/>
          </a:xfrm>
          <a:custGeom>
            <a:avLst/>
            <a:gdLst/>
            <a:ahLst/>
            <a:cxnLst/>
            <a:rect l="l" t="t" r="r" b="b"/>
            <a:pathLst>
              <a:path w="83819" h="241300">
                <a:moveTo>
                  <a:pt x="0" y="240791"/>
                </a:moveTo>
                <a:lnTo>
                  <a:pt x="83819" y="240791"/>
                </a:lnTo>
                <a:lnTo>
                  <a:pt x="83819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43555" y="250545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22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2407" y="2505455"/>
            <a:ext cx="82550" cy="241300"/>
          </a:xfrm>
          <a:custGeom>
            <a:avLst/>
            <a:gdLst/>
            <a:ahLst/>
            <a:cxnLst/>
            <a:rect l="l" t="t" r="r" b="b"/>
            <a:pathLst>
              <a:path w="82550" h="241300">
                <a:moveTo>
                  <a:pt x="0" y="240791"/>
                </a:moveTo>
                <a:lnTo>
                  <a:pt x="82295" y="240791"/>
                </a:lnTo>
                <a:lnTo>
                  <a:pt x="82295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3555" y="2907792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1"/>
                </a:lnTo>
              </a:path>
            </a:pathLst>
          </a:custGeom>
          <a:ln w="822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2407" y="2907792"/>
            <a:ext cx="82550" cy="241300"/>
          </a:xfrm>
          <a:custGeom>
            <a:avLst/>
            <a:gdLst/>
            <a:ahLst/>
            <a:cxnLst/>
            <a:rect l="l" t="t" r="r" b="b"/>
            <a:pathLst>
              <a:path w="82550" h="241300">
                <a:moveTo>
                  <a:pt x="0" y="240791"/>
                </a:moveTo>
                <a:lnTo>
                  <a:pt x="82295" y="240791"/>
                </a:lnTo>
                <a:lnTo>
                  <a:pt x="82295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65020" y="3227832"/>
            <a:ext cx="853440" cy="1043940"/>
          </a:xfrm>
          <a:custGeom>
            <a:avLst/>
            <a:gdLst/>
            <a:ahLst/>
            <a:cxnLst/>
            <a:rect l="l" t="t" r="r" b="b"/>
            <a:pathLst>
              <a:path w="853439" h="1043939">
                <a:moveTo>
                  <a:pt x="0" y="1043939"/>
                </a:moveTo>
                <a:lnTo>
                  <a:pt x="853440" y="1043939"/>
                </a:lnTo>
                <a:lnTo>
                  <a:pt x="853440" y="0"/>
                </a:lnTo>
                <a:lnTo>
                  <a:pt x="0" y="0"/>
                </a:lnTo>
                <a:lnTo>
                  <a:pt x="0" y="1043939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65020" y="3227832"/>
            <a:ext cx="853440" cy="1043940"/>
          </a:xfrm>
          <a:custGeom>
            <a:avLst/>
            <a:gdLst/>
            <a:ahLst/>
            <a:cxnLst/>
            <a:rect l="l" t="t" r="r" b="b"/>
            <a:pathLst>
              <a:path w="853439" h="1043939">
                <a:moveTo>
                  <a:pt x="0" y="1043939"/>
                </a:moveTo>
                <a:lnTo>
                  <a:pt x="853440" y="1043939"/>
                </a:lnTo>
                <a:lnTo>
                  <a:pt x="853440" y="0"/>
                </a:lnTo>
                <a:lnTo>
                  <a:pt x="0" y="0"/>
                </a:lnTo>
                <a:lnTo>
                  <a:pt x="0" y="104393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4576" y="2586227"/>
            <a:ext cx="2555875" cy="1912620"/>
          </a:xfrm>
          <a:custGeom>
            <a:avLst/>
            <a:gdLst/>
            <a:ahLst/>
            <a:cxnLst/>
            <a:rect l="l" t="t" r="r" b="b"/>
            <a:pathLst>
              <a:path w="2555875" h="1912620">
                <a:moveTo>
                  <a:pt x="0" y="477393"/>
                </a:moveTo>
                <a:lnTo>
                  <a:pt x="663575" y="477393"/>
                </a:lnTo>
                <a:lnTo>
                  <a:pt x="995426" y="477393"/>
                </a:lnTo>
                <a:lnTo>
                  <a:pt x="1244219" y="477393"/>
                </a:lnTo>
                <a:lnTo>
                  <a:pt x="1368678" y="497459"/>
                </a:lnTo>
                <a:lnTo>
                  <a:pt x="1465961" y="537463"/>
                </a:lnTo>
                <a:lnTo>
                  <a:pt x="1590421" y="603250"/>
                </a:lnTo>
                <a:lnTo>
                  <a:pt x="1673352" y="663321"/>
                </a:lnTo>
                <a:lnTo>
                  <a:pt x="1769110" y="763270"/>
                </a:lnTo>
                <a:lnTo>
                  <a:pt x="1873503" y="882014"/>
                </a:lnTo>
                <a:lnTo>
                  <a:pt x="1949323" y="1027811"/>
                </a:lnTo>
                <a:lnTo>
                  <a:pt x="1990852" y="1193546"/>
                </a:lnTo>
                <a:lnTo>
                  <a:pt x="1993646" y="1912620"/>
                </a:lnTo>
                <a:lnTo>
                  <a:pt x="2555748" y="1906905"/>
                </a:lnTo>
                <a:lnTo>
                  <a:pt x="2550033" y="1200785"/>
                </a:lnTo>
                <a:lnTo>
                  <a:pt x="2544318" y="1080643"/>
                </a:lnTo>
                <a:lnTo>
                  <a:pt x="2502789" y="901954"/>
                </a:lnTo>
                <a:lnTo>
                  <a:pt x="2405634" y="716152"/>
                </a:lnTo>
                <a:lnTo>
                  <a:pt x="2274062" y="517525"/>
                </a:lnTo>
                <a:lnTo>
                  <a:pt x="2191004" y="424561"/>
                </a:lnTo>
                <a:lnTo>
                  <a:pt x="2073783" y="318770"/>
                </a:lnTo>
                <a:lnTo>
                  <a:pt x="1886458" y="185800"/>
                </a:lnTo>
                <a:lnTo>
                  <a:pt x="1776349" y="125730"/>
                </a:lnTo>
                <a:lnTo>
                  <a:pt x="1659001" y="80010"/>
                </a:lnTo>
                <a:lnTo>
                  <a:pt x="1493139" y="27177"/>
                </a:lnTo>
                <a:lnTo>
                  <a:pt x="1327277" y="0"/>
                </a:lnTo>
                <a:lnTo>
                  <a:pt x="995426" y="0"/>
                </a:lnTo>
                <a:lnTo>
                  <a:pt x="0" y="0"/>
                </a:lnTo>
                <a:lnTo>
                  <a:pt x="0" y="47739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1119" y="2746248"/>
            <a:ext cx="1908175" cy="161925"/>
          </a:xfrm>
          <a:custGeom>
            <a:avLst/>
            <a:gdLst/>
            <a:ahLst/>
            <a:cxnLst/>
            <a:rect l="l" t="t" r="r" b="b"/>
            <a:pathLst>
              <a:path w="1908175" h="161925">
                <a:moveTo>
                  <a:pt x="0" y="161544"/>
                </a:moveTo>
                <a:lnTo>
                  <a:pt x="1908048" y="161544"/>
                </a:lnTo>
                <a:lnTo>
                  <a:pt x="1908048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8500" y="2746248"/>
            <a:ext cx="2190115" cy="3191510"/>
          </a:xfrm>
          <a:custGeom>
            <a:avLst/>
            <a:gdLst/>
            <a:ahLst/>
            <a:cxnLst/>
            <a:rect l="l" t="t" r="r" b="b"/>
            <a:pathLst>
              <a:path w="2190115" h="3191510">
                <a:moveTo>
                  <a:pt x="1534414" y="139191"/>
                </a:moveTo>
                <a:lnTo>
                  <a:pt x="728217" y="139191"/>
                </a:lnTo>
                <a:lnTo>
                  <a:pt x="992886" y="156972"/>
                </a:lnTo>
                <a:lnTo>
                  <a:pt x="1248917" y="187705"/>
                </a:lnTo>
                <a:lnTo>
                  <a:pt x="1416685" y="241173"/>
                </a:lnTo>
                <a:lnTo>
                  <a:pt x="1591437" y="344677"/>
                </a:lnTo>
                <a:lnTo>
                  <a:pt x="1792097" y="501650"/>
                </a:lnTo>
                <a:lnTo>
                  <a:pt x="1918462" y="671576"/>
                </a:lnTo>
                <a:lnTo>
                  <a:pt x="1987550" y="846327"/>
                </a:lnTo>
                <a:lnTo>
                  <a:pt x="2036064" y="1003300"/>
                </a:lnTo>
                <a:lnTo>
                  <a:pt x="2063750" y="1195958"/>
                </a:lnTo>
                <a:lnTo>
                  <a:pt x="2072386" y="1501775"/>
                </a:lnTo>
                <a:lnTo>
                  <a:pt x="2086228" y="1857756"/>
                </a:lnTo>
                <a:lnTo>
                  <a:pt x="2100072" y="2252599"/>
                </a:lnTo>
                <a:lnTo>
                  <a:pt x="2079244" y="3178314"/>
                </a:lnTo>
                <a:lnTo>
                  <a:pt x="2189988" y="3191255"/>
                </a:lnTo>
                <a:lnTo>
                  <a:pt x="2169287" y="2252599"/>
                </a:lnTo>
                <a:lnTo>
                  <a:pt x="2189988" y="1831847"/>
                </a:lnTo>
                <a:lnTo>
                  <a:pt x="2189988" y="1191006"/>
                </a:lnTo>
                <a:lnTo>
                  <a:pt x="2183129" y="1003300"/>
                </a:lnTo>
                <a:lnTo>
                  <a:pt x="2169287" y="906271"/>
                </a:lnTo>
                <a:lnTo>
                  <a:pt x="2134616" y="755776"/>
                </a:lnTo>
                <a:lnTo>
                  <a:pt x="2077592" y="623062"/>
                </a:lnTo>
                <a:lnTo>
                  <a:pt x="2022221" y="525906"/>
                </a:lnTo>
                <a:lnTo>
                  <a:pt x="1904619" y="393191"/>
                </a:lnTo>
                <a:lnTo>
                  <a:pt x="1743710" y="260603"/>
                </a:lnTo>
                <a:lnTo>
                  <a:pt x="1534414" y="139191"/>
                </a:lnTo>
                <a:close/>
              </a:path>
              <a:path w="2190115" h="3191510">
                <a:moveTo>
                  <a:pt x="845947" y="0"/>
                </a:moveTo>
                <a:lnTo>
                  <a:pt x="10413" y="0"/>
                </a:lnTo>
                <a:lnTo>
                  <a:pt x="0" y="80899"/>
                </a:lnTo>
                <a:lnTo>
                  <a:pt x="10413" y="145668"/>
                </a:lnTo>
                <a:lnTo>
                  <a:pt x="1534414" y="139191"/>
                </a:lnTo>
                <a:lnTo>
                  <a:pt x="1361439" y="59816"/>
                </a:lnTo>
                <a:lnTo>
                  <a:pt x="1117473" y="11302"/>
                </a:lnTo>
                <a:lnTo>
                  <a:pt x="8459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39967" y="4837176"/>
            <a:ext cx="1080770" cy="756285"/>
          </a:xfrm>
          <a:custGeom>
            <a:avLst/>
            <a:gdLst/>
            <a:ahLst/>
            <a:cxnLst/>
            <a:rect l="l" t="t" r="r" b="b"/>
            <a:pathLst>
              <a:path w="1080770" h="756285">
                <a:moveTo>
                  <a:pt x="0" y="755904"/>
                </a:moveTo>
                <a:lnTo>
                  <a:pt x="1080515" y="755904"/>
                </a:lnTo>
                <a:lnTo>
                  <a:pt x="1080515" y="0"/>
                </a:lnTo>
                <a:lnTo>
                  <a:pt x="0" y="0"/>
                </a:lnTo>
                <a:lnTo>
                  <a:pt x="0" y="755904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9967" y="4837176"/>
            <a:ext cx="1080770" cy="756285"/>
          </a:xfrm>
          <a:custGeom>
            <a:avLst/>
            <a:gdLst/>
            <a:ahLst/>
            <a:cxnLst/>
            <a:rect l="l" t="t" r="r" b="b"/>
            <a:pathLst>
              <a:path w="1080770" h="756285">
                <a:moveTo>
                  <a:pt x="0" y="755904"/>
                </a:moveTo>
                <a:lnTo>
                  <a:pt x="1080515" y="755904"/>
                </a:lnTo>
                <a:lnTo>
                  <a:pt x="1080515" y="0"/>
                </a:lnTo>
                <a:lnTo>
                  <a:pt x="0" y="0"/>
                </a:lnTo>
                <a:lnTo>
                  <a:pt x="0" y="7559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6903" y="2907792"/>
            <a:ext cx="76200" cy="641985"/>
          </a:xfrm>
          <a:custGeom>
            <a:avLst/>
            <a:gdLst/>
            <a:ahLst/>
            <a:cxnLst/>
            <a:rect l="l" t="t" r="r" b="b"/>
            <a:pathLst>
              <a:path w="76200" h="641985">
                <a:moveTo>
                  <a:pt x="44450" y="63500"/>
                </a:moveTo>
                <a:lnTo>
                  <a:pt x="31750" y="63500"/>
                </a:lnTo>
                <a:lnTo>
                  <a:pt x="31750" y="641604"/>
                </a:lnTo>
                <a:lnTo>
                  <a:pt x="44450" y="641604"/>
                </a:lnTo>
                <a:lnTo>
                  <a:pt x="44450" y="63500"/>
                </a:lnTo>
                <a:close/>
              </a:path>
              <a:path w="76200" h="64198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4198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38911" y="3493973"/>
            <a:ext cx="779145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Ion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15" dirty="0">
                <a:latin typeface="Times New Roman"/>
                <a:cs typeface="Times New Roman"/>
              </a:rPr>
              <a:t>Source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97200" y="3332734"/>
            <a:ext cx="915035" cy="675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210" dirty="0">
                <a:latin typeface="Times New Roman"/>
                <a:cs typeface="Times New Roman"/>
              </a:rPr>
              <a:t>V</a:t>
            </a:r>
            <a:r>
              <a:rPr sz="2100" spc="15" dirty="0">
                <a:latin typeface="Times New Roman"/>
                <a:cs typeface="Times New Roman"/>
              </a:rPr>
              <a:t>acuum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10" dirty="0">
                <a:latin typeface="Times New Roman"/>
                <a:cs typeface="Times New Roman"/>
              </a:rPr>
              <a:t>Pump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95928" y="6016752"/>
            <a:ext cx="2738755" cy="160020"/>
          </a:xfrm>
          <a:custGeom>
            <a:avLst/>
            <a:gdLst/>
            <a:ahLst/>
            <a:cxnLst/>
            <a:rect l="l" t="t" r="r" b="b"/>
            <a:pathLst>
              <a:path w="2738754" h="160020">
                <a:moveTo>
                  <a:pt x="0" y="160020"/>
                </a:moveTo>
                <a:lnTo>
                  <a:pt x="2738628" y="160020"/>
                </a:lnTo>
                <a:lnTo>
                  <a:pt x="2738628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2044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62044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57215" y="597712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57215" y="5937503"/>
            <a:ext cx="416559" cy="79375"/>
          </a:xfrm>
          <a:custGeom>
            <a:avLst/>
            <a:gdLst/>
            <a:ahLst/>
            <a:cxnLst/>
            <a:rect l="l" t="t" r="r" b="b"/>
            <a:pathLst>
              <a:path w="416560" h="79375">
                <a:moveTo>
                  <a:pt x="0" y="79248"/>
                </a:moveTo>
                <a:lnTo>
                  <a:pt x="416051" y="79248"/>
                </a:lnTo>
                <a:lnTo>
                  <a:pt x="416051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53911" y="597712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2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3911" y="5937503"/>
            <a:ext cx="416559" cy="79375"/>
          </a:xfrm>
          <a:custGeom>
            <a:avLst/>
            <a:gdLst/>
            <a:ahLst/>
            <a:cxnLst/>
            <a:rect l="l" t="t" r="r" b="b"/>
            <a:pathLst>
              <a:path w="416559" h="79375">
                <a:moveTo>
                  <a:pt x="0" y="79248"/>
                </a:moveTo>
                <a:lnTo>
                  <a:pt x="416052" y="79248"/>
                </a:lnTo>
                <a:lnTo>
                  <a:pt x="416052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55564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55564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60391" y="597712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4">
                <a:moveTo>
                  <a:pt x="0" y="0"/>
                </a:moveTo>
                <a:lnTo>
                  <a:pt x="414527" y="0"/>
                </a:lnTo>
              </a:path>
            </a:pathLst>
          </a:custGeom>
          <a:ln w="79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60391" y="5937503"/>
            <a:ext cx="414655" cy="79375"/>
          </a:xfrm>
          <a:custGeom>
            <a:avLst/>
            <a:gdLst/>
            <a:ahLst/>
            <a:cxnLst/>
            <a:rect l="l" t="t" r="r" b="b"/>
            <a:pathLst>
              <a:path w="414654" h="79375">
                <a:moveTo>
                  <a:pt x="0" y="79248"/>
                </a:moveTo>
                <a:lnTo>
                  <a:pt x="414527" y="79248"/>
                </a:lnTo>
                <a:lnTo>
                  <a:pt x="414527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57215" y="6211823"/>
            <a:ext cx="416559" cy="325120"/>
          </a:xfrm>
          <a:custGeom>
            <a:avLst/>
            <a:gdLst/>
            <a:ahLst/>
            <a:cxnLst/>
            <a:rect l="l" t="t" r="r" b="b"/>
            <a:pathLst>
              <a:path w="416560" h="325120">
                <a:moveTo>
                  <a:pt x="80899" y="0"/>
                </a:moveTo>
                <a:lnTo>
                  <a:pt x="0" y="3340"/>
                </a:lnTo>
                <a:lnTo>
                  <a:pt x="0" y="324611"/>
                </a:lnTo>
                <a:lnTo>
                  <a:pt x="416051" y="324611"/>
                </a:lnTo>
                <a:lnTo>
                  <a:pt x="416051" y="230911"/>
                </a:lnTo>
                <a:lnTo>
                  <a:pt x="80899" y="230911"/>
                </a:lnTo>
                <a:lnTo>
                  <a:pt x="80899" y="0"/>
                </a:lnTo>
                <a:close/>
              </a:path>
              <a:path w="416560" h="325120">
                <a:moveTo>
                  <a:pt x="343788" y="10032"/>
                </a:moveTo>
                <a:lnTo>
                  <a:pt x="343788" y="230911"/>
                </a:lnTo>
                <a:lnTo>
                  <a:pt x="416051" y="230911"/>
                </a:lnTo>
                <a:lnTo>
                  <a:pt x="416051" y="13385"/>
                </a:lnTo>
                <a:lnTo>
                  <a:pt x="343788" y="10032"/>
                </a:lnTo>
                <a:close/>
              </a:path>
            </a:pathLst>
          </a:custGeom>
          <a:solidFill>
            <a:srgbClr val="944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57215" y="6211823"/>
            <a:ext cx="416559" cy="325120"/>
          </a:xfrm>
          <a:custGeom>
            <a:avLst/>
            <a:gdLst/>
            <a:ahLst/>
            <a:cxnLst/>
            <a:rect l="l" t="t" r="r" b="b"/>
            <a:pathLst>
              <a:path w="416560" h="325120">
                <a:moveTo>
                  <a:pt x="0" y="3340"/>
                </a:moveTo>
                <a:lnTo>
                  <a:pt x="80899" y="0"/>
                </a:lnTo>
                <a:lnTo>
                  <a:pt x="80899" y="230911"/>
                </a:lnTo>
                <a:lnTo>
                  <a:pt x="343788" y="230911"/>
                </a:lnTo>
                <a:lnTo>
                  <a:pt x="343788" y="10032"/>
                </a:lnTo>
                <a:lnTo>
                  <a:pt x="416051" y="13385"/>
                </a:lnTo>
                <a:lnTo>
                  <a:pt x="416051" y="324611"/>
                </a:lnTo>
                <a:lnTo>
                  <a:pt x="0" y="324611"/>
                </a:lnTo>
                <a:lnTo>
                  <a:pt x="0" y="33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92623" y="4956047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79248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92623" y="4916423"/>
            <a:ext cx="330835" cy="79375"/>
          </a:xfrm>
          <a:custGeom>
            <a:avLst/>
            <a:gdLst/>
            <a:ahLst/>
            <a:cxnLst/>
            <a:rect l="l" t="t" r="r" b="b"/>
            <a:pathLst>
              <a:path w="330835" h="79375">
                <a:moveTo>
                  <a:pt x="0" y="79248"/>
                </a:moveTo>
                <a:lnTo>
                  <a:pt x="330708" y="79248"/>
                </a:lnTo>
                <a:lnTo>
                  <a:pt x="33070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07152" y="4956047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79248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7152" y="4916423"/>
            <a:ext cx="330835" cy="79375"/>
          </a:xfrm>
          <a:custGeom>
            <a:avLst/>
            <a:gdLst/>
            <a:ahLst/>
            <a:cxnLst/>
            <a:rect l="l" t="t" r="r" b="b"/>
            <a:pathLst>
              <a:path w="330835" h="79375">
                <a:moveTo>
                  <a:pt x="0" y="79248"/>
                </a:moveTo>
                <a:lnTo>
                  <a:pt x="330708" y="79248"/>
                </a:lnTo>
                <a:lnTo>
                  <a:pt x="33070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92623" y="515340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8077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92623" y="5113020"/>
            <a:ext cx="330835" cy="81280"/>
          </a:xfrm>
          <a:custGeom>
            <a:avLst/>
            <a:gdLst/>
            <a:ahLst/>
            <a:cxnLst/>
            <a:rect l="l" t="t" r="r" b="b"/>
            <a:pathLst>
              <a:path w="330835" h="81279">
                <a:moveTo>
                  <a:pt x="0" y="80771"/>
                </a:moveTo>
                <a:lnTo>
                  <a:pt x="330708" y="80771"/>
                </a:lnTo>
                <a:lnTo>
                  <a:pt x="330708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07152" y="515340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08" y="0"/>
                </a:lnTo>
              </a:path>
            </a:pathLst>
          </a:custGeom>
          <a:ln w="8077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7152" y="5113020"/>
            <a:ext cx="330835" cy="81280"/>
          </a:xfrm>
          <a:custGeom>
            <a:avLst/>
            <a:gdLst/>
            <a:ahLst/>
            <a:cxnLst/>
            <a:rect l="l" t="t" r="r" b="b"/>
            <a:pathLst>
              <a:path w="330835" h="81279">
                <a:moveTo>
                  <a:pt x="0" y="80771"/>
                </a:moveTo>
                <a:lnTo>
                  <a:pt x="330708" y="80771"/>
                </a:lnTo>
                <a:lnTo>
                  <a:pt x="330708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91328" y="2497073"/>
            <a:ext cx="415290" cy="281305"/>
          </a:xfrm>
          <a:custGeom>
            <a:avLst/>
            <a:gdLst/>
            <a:ahLst/>
            <a:cxnLst/>
            <a:rect l="l" t="t" r="r" b="b"/>
            <a:pathLst>
              <a:path w="415289" h="281305">
                <a:moveTo>
                  <a:pt x="42037" y="207137"/>
                </a:moveTo>
                <a:lnTo>
                  <a:pt x="0" y="281177"/>
                </a:lnTo>
                <a:lnTo>
                  <a:pt x="84455" y="270383"/>
                </a:lnTo>
                <a:lnTo>
                  <a:pt x="71508" y="251078"/>
                </a:lnTo>
                <a:lnTo>
                  <a:pt x="56261" y="251078"/>
                </a:lnTo>
                <a:lnTo>
                  <a:pt x="49149" y="240537"/>
                </a:lnTo>
                <a:lnTo>
                  <a:pt x="59695" y="233466"/>
                </a:lnTo>
                <a:lnTo>
                  <a:pt x="42037" y="207137"/>
                </a:lnTo>
                <a:close/>
              </a:path>
              <a:path w="415289" h="281305">
                <a:moveTo>
                  <a:pt x="59695" y="233466"/>
                </a:moveTo>
                <a:lnTo>
                  <a:pt x="49149" y="240537"/>
                </a:lnTo>
                <a:lnTo>
                  <a:pt x="56261" y="251078"/>
                </a:lnTo>
                <a:lnTo>
                  <a:pt x="66780" y="244030"/>
                </a:lnTo>
                <a:lnTo>
                  <a:pt x="59695" y="233466"/>
                </a:lnTo>
                <a:close/>
              </a:path>
              <a:path w="415289" h="281305">
                <a:moveTo>
                  <a:pt x="66780" y="244030"/>
                </a:moveTo>
                <a:lnTo>
                  <a:pt x="56261" y="251078"/>
                </a:lnTo>
                <a:lnTo>
                  <a:pt x="71508" y="251078"/>
                </a:lnTo>
                <a:lnTo>
                  <a:pt x="66780" y="244030"/>
                </a:lnTo>
                <a:close/>
              </a:path>
              <a:path w="415289" h="281305">
                <a:moveTo>
                  <a:pt x="407924" y="0"/>
                </a:moveTo>
                <a:lnTo>
                  <a:pt x="59695" y="233466"/>
                </a:lnTo>
                <a:lnTo>
                  <a:pt x="66780" y="244030"/>
                </a:lnTo>
                <a:lnTo>
                  <a:pt x="415036" y="10667"/>
                </a:lnTo>
                <a:lnTo>
                  <a:pt x="4079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850763" y="1909318"/>
            <a:ext cx="1021080" cy="67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2100" spc="15" dirty="0">
                <a:latin typeface="Times New Roman"/>
                <a:cs typeface="Times New Roman"/>
              </a:rPr>
              <a:t>Anal</a:t>
            </a:r>
            <a:r>
              <a:rPr sz="2100" spc="20" dirty="0">
                <a:latin typeface="Times New Roman"/>
                <a:cs typeface="Times New Roman"/>
              </a:rPr>
              <a:t>y</a:t>
            </a:r>
            <a:r>
              <a:rPr sz="2100" spc="10" dirty="0">
                <a:latin typeface="Times New Roman"/>
                <a:cs typeface="Times New Roman"/>
              </a:rPr>
              <a:t>zer  </a:t>
            </a:r>
            <a:r>
              <a:rPr sz="2100" spc="15" dirty="0">
                <a:latin typeface="Times New Roman"/>
                <a:cs typeface="Times New Roman"/>
              </a:rPr>
              <a:t>Magnet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216152" y="2104644"/>
            <a:ext cx="0" cy="481965"/>
          </a:xfrm>
          <a:custGeom>
            <a:avLst/>
            <a:gdLst/>
            <a:ahLst/>
            <a:cxnLst/>
            <a:rect l="l" t="t" r="r" b="b"/>
            <a:pathLst>
              <a:path h="481964">
                <a:moveTo>
                  <a:pt x="0" y="0"/>
                </a:moveTo>
                <a:lnTo>
                  <a:pt x="0" y="481584"/>
                </a:lnTo>
              </a:path>
            </a:pathLst>
          </a:custGeom>
          <a:ln w="82296">
            <a:solidFill>
              <a:srgbClr val="66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5003" y="210464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57300" y="210464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7152" y="3864736"/>
            <a:ext cx="1578610" cy="273685"/>
          </a:xfrm>
          <a:custGeom>
            <a:avLst/>
            <a:gdLst/>
            <a:ahLst/>
            <a:cxnLst/>
            <a:rect l="l" t="t" r="r" b="b"/>
            <a:pathLst>
              <a:path w="1578609" h="273685">
                <a:moveTo>
                  <a:pt x="69596" y="197865"/>
                </a:moveTo>
                <a:lnTo>
                  <a:pt x="0" y="247014"/>
                </a:lnTo>
                <a:lnTo>
                  <a:pt x="81025" y="273176"/>
                </a:lnTo>
                <a:lnTo>
                  <a:pt x="76554" y="243712"/>
                </a:lnTo>
                <a:lnTo>
                  <a:pt x="63753" y="243712"/>
                </a:lnTo>
                <a:lnTo>
                  <a:pt x="61849" y="231139"/>
                </a:lnTo>
                <a:lnTo>
                  <a:pt x="74356" y="229231"/>
                </a:lnTo>
                <a:lnTo>
                  <a:pt x="69596" y="197865"/>
                </a:lnTo>
                <a:close/>
              </a:path>
              <a:path w="1578609" h="273685">
                <a:moveTo>
                  <a:pt x="74356" y="229231"/>
                </a:moveTo>
                <a:lnTo>
                  <a:pt x="61849" y="231139"/>
                </a:lnTo>
                <a:lnTo>
                  <a:pt x="63753" y="243712"/>
                </a:lnTo>
                <a:lnTo>
                  <a:pt x="76264" y="241802"/>
                </a:lnTo>
                <a:lnTo>
                  <a:pt x="74356" y="229231"/>
                </a:lnTo>
                <a:close/>
              </a:path>
              <a:path w="1578609" h="273685">
                <a:moveTo>
                  <a:pt x="76264" y="241802"/>
                </a:moveTo>
                <a:lnTo>
                  <a:pt x="63753" y="243712"/>
                </a:lnTo>
                <a:lnTo>
                  <a:pt x="76554" y="243712"/>
                </a:lnTo>
                <a:lnTo>
                  <a:pt x="76264" y="241802"/>
                </a:lnTo>
                <a:close/>
              </a:path>
              <a:path w="1578609" h="273685">
                <a:moveTo>
                  <a:pt x="1576324" y="0"/>
                </a:moveTo>
                <a:lnTo>
                  <a:pt x="74356" y="229231"/>
                </a:lnTo>
                <a:lnTo>
                  <a:pt x="76264" y="241802"/>
                </a:lnTo>
                <a:lnTo>
                  <a:pt x="1578355" y="12445"/>
                </a:lnTo>
                <a:lnTo>
                  <a:pt x="15763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63867" y="3493973"/>
            <a:ext cx="659130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Times New Roman"/>
                <a:cs typeface="Times New Roman"/>
              </a:rPr>
              <a:t>Beam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15" dirty="0">
                <a:latin typeface="Times New Roman"/>
                <a:cs typeface="Times New Roman"/>
              </a:rPr>
              <a:t>Line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78323" y="5318759"/>
            <a:ext cx="332740" cy="321945"/>
          </a:xfrm>
          <a:custGeom>
            <a:avLst/>
            <a:gdLst/>
            <a:ahLst/>
            <a:cxnLst/>
            <a:rect l="l" t="t" r="r" b="b"/>
            <a:pathLst>
              <a:path w="332739" h="321945">
                <a:moveTo>
                  <a:pt x="0" y="321563"/>
                </a:moveTo>
                <a:lnTo>
                  <a:pt x="332232" y="321563"/>
                </a:lnTo>
                <a:lnTo>
                  <a:pt x="332232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78323" y="5318759"/>
            <a:ext cx="332740" cy="321945"/>
          </a:xfrm>
          <a:custGeom>
            <a:avLst/>
            <a:gdLst/>
            <a:ahLst/>
            <a:cxnLst/>
            <a:rect l="l" t="t" r="r" b="b"/>
            <a:pathLst>
              <a:path w="332739" h="321945">
                <a:moveTo>
                  <a:pt x="0" y="321563"/>
                </a:moveTo>
                <a:lnTo>
                  <a:pt x="332232" y="321563"/>
                </a:lnTo>
                <a:lnTo>
                  <a:pt x="332232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80154" y="4763896"/>
            <a:ext cx="1212850" cy="211454"/>
          </a:xfrm>
          <a:custGeom>
            <a:avLst/>
            <a:gdLst/>
            <a:ahLst/>
            <a:cxnLst/>
            <a:rect l="l" t="t" r="r" b="b"/>
            <a:pathLst>
              <a:path w="1212850" h="211454">
                <a:moveTo>
                  <a:pt x="1136163" y="179761"/>
                </a:moveTo>
                <a:lnTo>
                  <a:pt x="1131570" y="211073"/>
                </a:lnTo>
                <a:lnTo>
                  <a:pt x="1212469" y="184530"/>
                </a:lnTo>
                <a:lnTo>
                  <a:pt x="1208285" y="181609"/>
                </a:lnTo>
                <a:lnTo>
                  <a:pt x="1148715" y="181609"/>
                </a:lnTo>
                <a:lnTo>
                  <a:pt x="1136163" y="179761"/>
                </a:lnTo>
                <a:close/>
              </a:path>
              <a:path w="1212850" h="211454">
                <a:moveTo>
                  <a:pt x="1138009" y="167181"/>
                </a:moveTo>
                <a:lnTo>
                  <a:pt x="1136163" y="179761"/>
                </a:lnTo>
                <a:lnTo>
                  <a:pt x="1148715" y="181609"/>
                </a:lnTo>
                <a:lnTo>
                  <a:pt x="1150620" y="169036"/>
                </a:lnTo>
                <a:lnTo>
                  <a:pt x="1138009" y="167181"/>
                </a:lnTo>
                <a:close/>
              </a:path>
              <a:path w="1212850" h="211454">
                <a:moveTo>
                  <a:pt x="1142619" y="135762"/>
                </a:moveTo>
                <a:lnTo>
                  <a:pt x="1138009" y="167181"/>
                </a:lnTo>
                <a:lnTo>
                  <a:pt x="1150620" y="169036"/>
                </a:lnTo>
                <a:lnTo>
                  <a:pt x="1148715" y="181609"/>
                </a:lnTo>
                <a:lnTo>
                  <a:pt x="1208285" y="181609"/>
                </a:lnTo>
                <a:lnTo>
                  <a:pt x="1142619" y="135762"/>
                </a:lnTo>
                <a:close/>
              </a:path>
              <a:path w="1212850" h="211454">
                <a:moveTo>
                  <a:pt x="1778" y="0"/>
                </a:moveTo>
                <a:lnTo>
                  <a:pt x="0" y="12445"/>
                </a:lnTo>
                <a:lnTo>
                  <a:pt x="1136163" y="179761"/>
                </a:lnTo>
                <a:lnTo>
                  <a:pt x="1138009" y="16718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68040" y="6379464"/>
            <a:ext cx="1786255" cy="76200"/>
          </a:xfrm>
          <a:custGeom>
            <a:avLst/>
            <a:gdLst/>
            <a:ahLst/>
            <a:cxnLst/>
            <a:rect l="l" t="t" r="r" b="b"/>
            <a:pathLst>
              <a:path w="1786254" h="76200">
                <a:moveTo>
                  <a:pt x="1709927" y="0"/>
                </a:moveTo>
                <a:lnTo>
                  <a:pt x="1709927" y="76200"/>
                </a:lnTo>
                <a:lnTo>
                  <a:pt x="1773427" y="44450"/>
                </a:lnTo>
                <a:lnTo>
                  <a:pt x="1722627" y="44450"/>
                </a:lnTo>
                <a:lnTo>
                  <a:pt x="1722627" y="31750"/>
                </a:lnTo>
                <a:lnTo>
                  <a:pt x="1773427" y="31750"/>
                </a:lnTo>
                <a:lnTo>
                  <a:pt x="1709927" y="0"/>
                </a:lnTo>
                <a:close/>
              </a:path>
              <a:path w="1786254" h="76200">
                <a:moveTo>
                  <a:pt x="170992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709927" y="44450"/>
                </a:lnTo>
                <a:lnTo>
                  <a:pt x="1709927" y="31750"/>
                </a:lnTo>
                <a:close/>
              </a:path>
              <a:path w="1786254" h="76200">
                <a:moveTo>
                  <a:pt x="1773427" y="31750"/>
                </a:moveTo>
                <a:lnTo>
                  <a:pt x="1722627" y="31750"/>
                </a:lnTo>
                <a:lnTo>
                  <a:pt x="1722627" y="44450"/>
                </a:lnTo>
                <a:lnTo>
                  <a:pt x="1773427" y="44450"/>
                </a:lnTo>
                <a:lnTo>
                  <a:pt x="1786127" y="38100"/>
                </a:lnTo>
                <a:lnTo>
                  <a:pt x="177342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799970" y="6168034"/>
            <a:ext cx="151066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End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Analyzer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595871" y="5885459"/>
            <a:ext cx="471805" cy="83185"/>
          </a:xfrm>
          <a:custGeom>
            <a:avLst/>
            <a:gdLst/>
            <a:ahLst/>
            <a:cxnLst/>
            <a:rect l="l" t="t" r="r" b="b"/>
            <a:pathLst>
              <a:path w="471804" h="83185">
                <a:moveTo>
                  <a:pt x="72135" y="6756"/>
                </a:moveTo>
                <a:lnTo>
                  <a:pt x="0" y="52044"/>
                </a:lnTo>
                <a:lnTo>
                  <a:pt x="79501" y="82600"/>
                </a:lnTo>
                <a:lnTo>
                  <a:pt x="76551" y="52222"/>
                </a:lnTo>
                <a:lnTo>
                  <a:pt x="63753" y="52222"/>
                </a:lnTo>
                <a:lnTo>
                  <a:pt x="62610" y="39585"/>
                </a:lnTo>
                <a:lnTo>
                  <a:pt x="75205" y="38362"/>
                </a:lnTo>
                <a:lnTo>
                  <a:pt x="72135" y="6756"/>
                </a:lnTo>
                <a:close/>
              </a:path>
              <a:path w="471804" h="83185">
                <a:moveTo>
                  <a:pt x="75205" y="38362"/>
                </a:moveTo>
                <a:lnTo>
                  <a:pt x="62610" y="39585"/>
                </a:lnTo>
                <a:lnTo>
                  <a:pt x="63753" y="52222"/>
                </a:lnTo>
                <a:lnTo>
                  <a:pt x="76432" y="50992"/>
                </a:lnTo>
                <a:lnTo>
                  <a:pt x="75205" y="38362"/>
                </a:lnTo>
                <a:close/>
              </a:path>
              <a:path w="471804" h="83185">
                <a:moveTo>
                  <a:pt x="76432" y="50992"/>
                </a:moveTo>
                <a:lnTo>
                  <a:pt x="63753" y="52222"/>
                </a:lnTo>
                <a:lnTo>
                  <a:pt x="76551" y="52222"/>
                </a:lnTo>
                <a:lnTo>
                  <a:pt x="76432" y="50992"/>
                </a:lnTo>
                <a:close/>
              </a:path>
              <a:path w="471804" h="83185">
                <a:moveTo>
                  <a:pt x="470280" y="0"/>
                </a:moveTo>
                <a:lnTo>
                  <a:pt x="75205" y="38362"/>
                </a:lnTo>
                <a:lnTo>
                  <a:pt x="76432" y="50992"/>
                </a:lnTo>
                <a:lnTo>
                  <a:pt x="471550" y="12649"/>
                </a:lnTo>
                <a:lnTo>
                  <a:pt x="470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980935" y="4859273"/>
            <a:ext cx="915035" cy="117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100"/>
              </a:spcBef>
            </a:pPr>
            <a:r>
              <a:rPr sz="2100" spc="-210" dirty="0">
                <a:latin typeface="Times New Roman"/>
                <a:cs typeface="Times New Roman"/>
              </a:rPr>
              <a:t>V</a:t>
            </a:r>
            <a:r>
              <a:rPr sz="2100" spc="15" dirty="0">
                <a:latin typeface="Times New Roman"/>
                <a:cs typeface="Times New Roman"/>
              </a:rPr>
              <a:t>acuum  </a:t>
            </a:r>
            <a:r>
              <a:rPr sz="2100" spc="10" dirty="0">
                <a:latin typeface="Times New Roman"/>
                <a:cs typeface="Times New Roman"/>
              </a:rPr>
              <a:t>Pump</a:t>
            </a:r>
            <a:endParaRPr sz="2100">
              <a:latin typeface="Times New Roman"/>
              <a:cs typeface="Times New Roman"/>
            </a:endParaRPr>
          </a:p>
          <a:p>
            <a:pPr marL="118110">
              <a:lnSpc>
                <a:spcPct val="100000"/>
              </a:lnSpc>
              <a:spcBef>
                <a:spcPts val="1445"/>
              </a:spcBef>
            </a:pPr>
            <a:r>
              <a:rPr sz="2100" spc="-20" dirty="0">
                <a:latin typeface="Times New Roman"/>
                <a:cs typeface="Times New Roman"/>
              </a:rPr>
              <a:t>Wafers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12464" y="5486400"/>
            <a:ext cx="1303020" cy="76200"/>
          </a:xfrm>
          <a:custGeom>
            <a:avLst/>
            <a:gdLst/>
            <a:ahLst/>
            <a:cxnLst/>
            <a:rect l="l" t="t" r="r" b="b"/>
            <a:pathLst>
              <a:path w="1303020" h="76200">
                <a:moveTo>
                  <a:pt x="1226820" y="0"/>
                </a:moveTo>
                <a:lnTo>
                  <a:pt x="1226820" y="76200"/>
                </a:lnTo>
                <a:lnTo>
                  <a:pt x="1290320" y="44450"/>
                </a:lnTo>
                <a:lnTo>
                  <a:pt x="1239520" y="44450"/>
                </a:lnTo>
                <a:lnTo>
                  <a:pt x="1239520" y="31750"/>
                </a:lnTo>
                <a:lnTo>
                  <a:pt x="1290320" y="31750"/>
                </a:lnTo>
                <a:lnTo>
                  <a:pt x="1226820" y="0"/>
                </a:lnTo>
                <a:close/>
              </a:path>
              <a:path w="1303020" h="76200">
                <a:moveTo>
                  <a:pt x="12268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6820" y="44450"/>
                </a:lnTo>
                <a:lnTo>
                  <a:pt x="1226820" y="31750"/>
                </a:lnTo>
                <a:close/>
              </a:path>
              <a:path w="1303020" h="76200">
                <a:moveTo>
                  <a:pt x="1290320" y="31750"/>
                </a:moveTo>
                <a:lnTo>
                  <a:pt x="1239520" y="31750"/>
                </a:lnTo>
                <a:lnTo>
                  <a:pt x="1239520" y="44450"/>
                </a:lnTo>
                <a:lnTo>
                  <a:pt x="1290320" y="44450"/>
                </a:lnTo>
                <a:lnTo>
                  <a:pt x="1303020" y="38100"/>
                </a:lnTo>
                <a:lnTo>
                  <a:pt x="129032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83716" y="5324347"/>
            <a:ext cx="272034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Plasma Flooding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System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59507" y="4351147"/>
            <a:ext cx="19278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Post</a:t>
            </a:r>
            <a:r>
              <a:rPr sz="2100" spc="-17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Acceleration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59507" y="4675759"/>
            <a:ext cx="10642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583436" y="3122676"/>
            <a:ext cx="424815" cy="1280795"/>
          </a:xfrm>
          <a:custGeom>
            <a:avLst/>
            <a:gdLst/>
            <a:ahLst/>
            <a:cxnLst/>
            <a:rect l="l" t="t" r="r" b="b"/>
            <a:pathLst>
              <a:path w="424814" h="1280795">
                <a:moveTo>
                  <a:pt x="382392" y="70703"/>
                </a:moveTo>
                <a:lnTo>
                  <a:pt x="0" y="1276731"/>
                </a:lnTo>
                <a:lnTo>
                  <a:pt x="12191" y="1280541"/>
                </a:lnTo>
                <a:lnTo>
                  <a:pt x="394565" y="74576"/>
                </a:lnTo>
                <a:lnTo>
                  <a:pt x="382392" y="70703"/>
                </a:lnTo>
                <a:close/>
              </a:path>
              <a:path w="424814" h="1280795">
                <a:moveTo>
                  <a:pt x="420772" y="58674"/>
                </a:moveTo>
                <a:lnTo>
                  <a:pt x="386206" y="58674"/>
                </a:lnTo>
                <a:lnTo>
                  <a:pt x="398399" y="62484"/>
                </a:lnTo>
                <a:lnTo>
                  <a:pt x="394565" y="74576"/>
                </a:lnTo>
                <a:lnTo>
                  <a:pt x="424814" y="84200"/>
                </a:lnTo>
                <a:lnTo>
                  <a:pt x="420772" y="58674"/>
                </a:lnTo>
                <a:close/>
              </a:path>
              <a:path w="424814" h="1280795">
                <a:moveTo>
                  <a:pt x="386206" y="58674"/>
                </a:moveTo>
                <a:lnTo>
                  <a:pt x="382392" y="70703"/>
                </a:lnTo>
                <a:lnTo>
                  <a:pt x="394565" y="74576"/>
                </a:lnTo>
                <a:lnTo>
                  <a:pt x="398399" y="62484"/>
                </a:lnTo>
                <a:lnTo>
                  <a:pt x="386206" y="58674"/>
                </a:lnTo>
                <a:close/>
              </a:path>
              <a:path w="424814" h="1280795">
                <a:moveTo>
                  <a:pt x="411480" y="0"/>
                </a:moveTo>
                <a:lnTo>
                  <a:pt x="352170" y="61087"/>
                </a:lnTo>
                <a:lnTo>
                  <a:pt x="382392" y="70703"/>
                </a:lnTo>
                <a:lnTo>
                  <a:pt x="386206" y="58674"/>
                </a:lnTo>
                <a:lnTo>
                  <a:pt x="420772" y="58674"/>
                </a:lnTo>
                <a:lnTo>
                  <a:pt x="411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8739" y="4426966"/>
            <a:ext cx="22574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Extraction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339339" y="2155570"/>
            <a:ext cx="279400" cy="347345"/>
          </a:xfrm>
          <a:custGeom>
            <a:avLst/>
            <a:gdLst/>
            <a:ahLst/>
            <a:cxnLst/>
            <a:rect l="l" t="t" r="r" b="b"/>
            <a:pathLst>
              <a:path w="279400" h="347344">
                <a:moveTo>
                  <a:pt x="17907" y="263525"/>
                </a:moveTo>
                <a:lnTo>
                  <a:pt x="0" y="346837"/>
                </a:lnTo>
                <a:lnTo>
                  <a:pt x="77343" y="311150"/>
                </a:lnTo>
                <a:lnTo>
                  <a:pt x="64980" y="301243"/>
                </a:lnTo>
                <a:lnTo>
                  <a:pt x="44577" y="301243"/>
                </a:lnTo>
                <a:lnTo>
                  <a:pt x="34671" y="293242"/>
                </a:lnTo>
                <a:lnTo>
                  <a:pt x="42612" y="283320"/>
                </a:lnTo>
                <a:lnTo>
                  <a:pt x="17907" y="263525"/>
                </a:lnTo>
                <a:close/>
              </a:path>
              <a:path w="279400" h="347344">
                <a:moveTo>
                  <a:pt x="42612" y="283320"/>
                </a:moveTo>
                <a:lnTo>
                  <a:pt x="34671" y="293242"/>
                </a:lnTo>
                <a:lnTo>
                  <a:pt x="44577" y="301243"/>
                </a:lnTo>
                <a:lnTo>
                  <a:pt x="52547" y="291281"/>
                </a:lnTo>
                <a:lnTo>
                  <a:pt x="42612" y="283320"/>
                </a:lnTo>
                <a:close/>
              </a:path>
              <a:path w="279400" h="347344">
                <a:moveTo>
                  <a:pt x="52547" y="291281"/>
                </a:moveTo>
                <a:lnTo>
                  <a:pt x="44577" y="301243"/>
                </a:lnTo>
                <a:lnTo>
                  <a:pt x="64980" y="301243"/>
                </a:lnTo>
                <a:lnTo>
                  <a:pt x="52547" y="291281"/>
                </a:lnTo>
                <a:close/>
              </a:path>
              <a:path w="279400" h="347344">
                <a:moveTo>
                  <a:pt x="269367" y="0"/>
                </a:moveTo>
                <a:lnTo>
                  <a:pt x="42612" y="283320"/>
                </a:lnTo>
                <a:lnTo>
                  <a:pt x="52547" y="291281"/>
                </a:lnTo>
                <a:lnTo>
                  <a:pt x="279273" y="7874"/>
                </a:lnTo>
                <a:lnTo>
                  <a:pt x="269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417826" y="1840737"/>
            <a:ext cx="245237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Times New Roman"/>
                <a:cs typeface="Times New Roman"/>
              </a:rPr>
              <a:t>Suppression</a:t>
            </a:r>
            <a:r>
              <a:rPr sz="2100" spc="-8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Electrode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39967" y="4632959"/>
            <a:ext cx="0" cy="1165860"/>
          </a:xfrm>
          <a:custGeom>
            <a:avLst/>
            <a:gdLst/>
            <a:ahLst/>
            <a:cxnLst/>
            <a:rect l="l" t="t" r="r" b="b"/>
            <a:pathLst>
              <a:path h="1165860">
                <a:moveTo>
                  <a:pt x="0" y="0"/>
                </a:moveTo>
                <a:lnTo>
                  <a:pt x="0" y="116585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78323" y="4632959"/>
            <a:ext cx="0" cy="1165860"/>
          </a:xfrm>
          <a:custGeom>
            <a:avLst/>
            <a:gdLst/>
            <a:ahLst/>
            <a:cxnLst/>
            <a:rect l="l" t="t" r="r" b="b"/>
            <a:pathLst>
              <a:path h="1165860">
                <a:moveTo>
                  <a:pt x="0" y="0"/>
                </a:moveTo>
                <a:lnTo>
                  <a:pt x="0" y="116585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81044" y="5798820"/>
            <a:ext cx="1097280" cy="0"/>
          </a:xfrm>
          <a:custGeom>
            <a:avLst/>
            <a:gdLst/>
            <a:ahLst/>
            <a:cxnLst/>
            <a:rect l="l" t="t" r="r" b="b"/>
            <a:pathLst>
              <a:path w="1097279">
                <a:moveTo>
                  <a:pt x="0" y="0"/>
                </a:moveTo>
                <a:lnTo>
                  <a:pt x="109727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81044" y="5798820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5">
                <a:moveTo>
                  <a:pt x="0" y="0"/>
                </a:moveTo>
                <a:lnTo>
                  <a:pt x="0" y="82448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81044" y="6623304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>
                <a:moveTo>
                  <a:pt x="0" y="0"/>
                </a:moveTo>
                <a:lnTo>
                  <a:pt x="31577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39967" y="5798820"/>
            <a:ext cx="1099185" cy="0"/>
          </a:xfrm>
          <a:custGeom>
            <a:avLst/>
            <a:gdLst/>
            <a:ahLst/>
            <a:cxnLst/>
            <a:rect l="l" t="t" r="r" b="b"/>
            <a:pathLst>
              <a:path w="1099184">
                <a:moveTo>
                  <a:pt x="0" y="0"/>
                </a:moveTo>
                <a:lnTo>
                  <a:pt x="10988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38771" y="5798820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5">
                <a:moveTo>
                  <a:pt x="0" y="0"/>
                </a:moveTo>
                <a:lnTo>
                  <a:pt x="0" y="82448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27492" y="3436620"/>
            <a:ext cx="3810000" cy="2808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543538" y="4033469"/>
            <a:ext cx="372110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latin typeface="Times New Roman"/>
                <a:cs typeface="Times New Roman"/>
              </a:rPr>
              <a:t>i</a:t>
            </a:r>
            <a:r>
              <a:rPr sz="2100" spc="15" dirty="0">
                <a:latin typeface="Times New Roman"/>
                <a:cs typeface="Times New Roman"/>
              </a:rPr>
              <a:t>on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089260" y="6214364"/>
            <a:ext cx="25209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Times New Roman"/>
                <a:cs typeface="Times New Roman"/>
              </a:rPr>
              <a:t>Si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xfrm>
            <a:off x="423163" y="784352"/>
            <a:ext cx="408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0" u="none" dirty="0">
                <a:latin typeface="Microsoft JhengHei Light"/>
                <a:cs typeface="Microsoft JhengHei Light"/>
              </a:rPr>
              <a:t>Implant –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beam </a:t>
            </a:r>
            <a:r>
              <a:rPr sz="2400" b="0" i="0" u="none" dirty="0">
                <a:latin typeface="Microsoft JhengHei Light"/>
                <a:cs typeface="Microsoft JhengHei Light"/>
              </a:rPr>
              <a:t>line</a:t>
            </a:r>
            <a:r>
              <a:rPr sz="2400" b="0" i="0" u="none" spc="-75" dirty="0">
                <a:latin typeface="Microsoft JhengHei Light"/>
                <a:cs typeface="Microsoft JhengHei Light"/>
              </a:rPr>
              <a:t> </a:t>
            </a:r>
            <a:r>
              <a:rPr sz="2400" b="0" i="0" u="none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6995A8C9-CB29-4E33-8F48-AF484B5C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2455" y="1325526"/>
            <a:ext cx="9377775" cy="5365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3721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bombard</a:t>
            </a:r>
            <a:r>
              <a:rPr sz="2400" b="0" spc="-55" dirty="0">
                <a:latin typeface="Microsoft JhengHei Light"/>
                <a:cs typeface="Microsoft JhengHei Light"/>
              </a:rPr>
              <a:t> </a:t>
            </a:r>
            <a:r>
              <a:rPr sz="2400" b="0" spc="-15" dirty="0">
                <a:latin typeface="Microsoft JhengHei Light"/>
                <a:cs typeface="Microsoft JhengHei Light"/>
              </a:rPr>
              <a:t>energy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55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Implantation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CD821A-4F46-4899-8672-34CD16628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4030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dopant</a:t>
            </a:r>
            <a:r>
              <a:rPr sz="2400" b="0" spc="-6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distribution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9942" y="1729739"/>
            <a:ext cx="7210129" cy="4669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8452" y="3009900"/>
            <a:ext cx="0" cy="2590800"/>
          </a:xfrm>
          <a:custGeom>
            <a:avLst/>
            <a:gdLst/>
            <a:ahLst/>
            <a:cxnLst/>
            <a:rect l="l" t="t" r="r" b="b"/>
            <a:pathLst>
              <a:path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5064" y="5626709"/>
            <a:ext cx="30289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FF0000"/>
                </a:solidFill>
                <a:latin typeface="Times New Roman"/>
                <a:cs typeface="Times New Roman"/>
              </a:rPr>
              <a:t>Rp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Implantation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32B486-B3ED-42EA-BD29-664EF4C20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6148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9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2255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45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68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0655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29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52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9056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61347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73640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87456" y="2310383"/>
            <a:ext cx="0" cy="4343400"/>
          </a:xfrm>
          <a:custGeom>
            <a:avLst/>
            <a:gdLst/>
            <a:ahLst/>
            <a:cxnLst/>
            <a:rect l="l" t="t" r="r" b="b"/>
            <a:pathLst>
              <a:path h="4343400">
                <a:moveTo>
                  <a:pt x="0" y="0"/>
                </a:moveTo>
                <a:lnTo>
                  <a:pt x="0" y="4343400"/>
                </a:lnTo>
              </a:path>
            </a:pathLst>
          </a:custGeom>
          <a:ln w="9525">
            <a:solidFill>
              <a:srgbClr val="99CC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6910" y="2463545"/>
            <a:ext cx="8941435" cy="0"/>
          </a:xfrm>
          <a:custGeom>
            <a:avLst/>
            <a:gdLst/>
            <a:ahLst/>
            <a:cxnLst/>
            <a:rect l="l" t="t" r="r" b="b"/>
            <a:pathLst>
              <a:path w="8941435">
                <a:moveTo>
                  <a:pt x="0" y="0"/>
                </a:moveTo>
                <a:lnTo>
                  <a:pt x="894130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910" y="4597146"/>
            <a:ext cx="4064635" cy="0"/>
          </a:xfrm>
          <a:custGeom>
            <a:avLst/>
            <a:gdLst/>
            <a:ahLst/>
            <a:cxnLst/>
            <a:rect l="l" t="t" r="r" b="b"/>
            <a:pathLst>
              <a:path w="4064635">
                <a:moveTo>
                  <a:pt x="0" y="0"/>
                </a:moveTo>
                <a:lnTo>
                  <a:pt x="406450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1417" y="4368546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5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11417" y="4368546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58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6002" y="4368546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36002" y="4597146"/>
            <a:ext cx="3252470" cy="0"/>
          </a:xfrm>
          <a:custGeom>
            <a:avLst/>
            <a:gdLst/>
            <a:ahLst/>
            <a:cxnLst/>
            <a:rect l="l" t="t" r="r" b="b"/>
            <a:pathLst>
              <a:path w="3252470">
                <a:moveTo>
                  <a:pt x="0" y="0"/>
                </a:moveTo>
                <a:lnTo>
                  <a:pt x="325221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46910" y="5205221"/>
            <a:ext cx="1626235" cy="0"/>
          </a:xfrm>
          <a:custGeom>
            <a:avLst/>
            <a:gdLst/>
            <a:ahLst/>
            <a:cxnLst/>
            <a:rect l="l" t="t" r="r" b="b"/>
            <a:pathLst>
              <a:path w="1626235">
                <a:moveTo>
                  <a:pt x="0" y="0"/>
                </a:moveTo>
                <a:lnTo>
                  <a:pt x="162610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3017" y="5205221"/>
            <a:ext cx="203200" cy="457200"/>
          </a:xfrm>
          <a:custGeom>
            <a:avLst/>
            <a:gdLst/>
            <a:ahLst/>
            <a:cxnLst/>
            <a:rect l="l" t="t" r="r" b="b"/>
            <a:pathLst>
              <a:path w="203200" h="457200">
                <a:moveTo>
                  <a:pt x="0" y="0"/>
                </a:moveTo>
                <a:lnTo>
                  <a:pt x="202692" y="4571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85309" y="5510021"/>
            <a:ext cx="203200" cy="152400"/>
          </a:xfrm>
          <a:custGeom>
            <a:avLst/>
            <a:gdLst/>
            <a:ahLst/>
            <a:cxnLst/>
            <a:rect l="l" t="t" r="r" b="b"/>
            <a:pathLst>
              <a:path w="203200" h="152400">
                <a:moveTo>
                  <a:pt x="0" y="152399"/>
                </a:moveTo>
                <a:lnTo>
                  <a:pt x="2026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709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01817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8002" y="55100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11417" y="5510021"/>
            <a:ext cx="203200" cy="152400"/>
          </a:xfrm>
          <a:custGeom>
            <a:avLst/>
            <a:gdLst/>
            <a:ahLst/>
            <a:cxnLst/>
            <a:rect l="l" t="t" r="r" b="b"/>
            <a:pathLst>
              <a:path w="203200" h="152400">
                <a:moveTo>
                  <a:pt x="0" y="152399"/>
                </a:moveTo>
                <a:lnTo>
                  <a:pt x="2026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14109" y="5510021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>
                <a:moveTo>
                  <a:pt x="0" y="0"/>
                </a:moveTo>
                <a:lnTo>
                  <a:pt x="14218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7602" y="5510021"/>
            <a:ext cx="204470" cy="152400"/>
          </a:xfrm>
          <a:custGeom>
            <a:avLst/>
            <a:gdLst/>
            <a:ahLst/>
            <a:cxnLst/>
            <a:rect l="l" t="t" r="r" b="b"/>
            <a:pathLst>
              <a:path w="204470" h="152400">
                <a:moveTo>
                  <a:pt x="204215" y="152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0218" y="56624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49818" y="5205221"/>
            <a:ext cx="203200" cy="457200"/>
          </a:xfrm>
          <a:custGeom>
            <a:avLst/>
            <a:gdLst/>
            <a:ahLst/>
            <a:cxnLst/>
            <a:rect l="l" t="t" r="r" b="b"/>
            <a:pathLst>
              <a:path w="203200" h="457200">
                <a:moveTo>
                  <a:pt x="0" y="457199"/>
                </a:moveTo>
                <a:lnTo>
                  <a:pt x="2026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36002" y="5510021"/>
            <a:ext cx="204470" cy="152400"/>
          </a:xfrm>
          <a:custGeom>
            <a:avLst/>
            <a:gdLst/>
            <a:ahLst/>
            <a:cxnLst/>
            <a:rect l="l" t="t" r="r" b="b"/>
            <a:pathLst>
              <a:path w="204470" h="152400">
                <a:moveTo>
                  <a:pt x="204216" y="152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52509" y="5205221"/>
            <a:ext cx="2235835" cy="0"/>
          </a:xfrm>
          <a:custGeom>
            <a:avLst/>
            <a:gdLst/>
            <a:ahLst/>
            <a:cxnLst/>
            <a:rect l="l" t="t" r="r" b="b"/>
            <a:pathLst>
              <a:path w="2235834">
                <a:moveTo>
                  <a:pt x="0" y="0"/>
                </a:moveTo>
                <a:lnTo>
                  <a:pt x="223570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6910" y="3716273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2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9201" y="3259073"/>
            <a:ext cx="814069" cy="457200"/>
          </a:xfrm>
          <a:custGeom>
            <a:avLst/>
            <a:gdLst/>
            <a:ahLst/>
            <a:cxnLst/>
            <a:rect l="l" t="t" r="r" b="b"/>
            <a:pathLst>
              <a:path w="814070" h="457200">
                <a:moveTo>
                  <a:pt x="0" y="457200"/>
                </a:moveTo>
                <a:lnTo>
                  <a:pt x="8138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73017" y="3182873"/>
            <a:ext cx="812800" cy="76200"/>
          </a:xfrm>
          <a:custGeom>
            <a:avLst/>
            <a:gdLst/>
            <a:ahLst/>
            <a:cxnLst/>
            <a:rect l="l" t="t" r="r" b="b"/>
            <a:pathLst>
              <a:path w="812800" h="76200">
                <a:moveTo>
                  <a:pt x="0" y="76200"/>
                </a:moveTo>
                <a:lnTo>
                  <a:pt x="8122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5309" y="3182873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7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62109" y="3182873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0" y="0"/>
                </a:moveTo>
                <a:lnTo>
                  <a:pt x="812292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74402" y="3487673"/>
            <a:ext cx="814069" cy="76200"/>
          </a:xfrm>
          <a:custGeom>
            <a:avLst/>
            <a:gdLst/>
            <a:ahLst/>
            <a:cxnLst/>
            <a:rect l="l" t="t" r="r" b="b"/>
            <a:pathLst>
              <a:path w="814070" h="76200">
                <a:moveTo>
                  <a:pt x="0" y="0"/>
                </a:moveTo>
                <a:lnTo>
                  <a:pt x="813816" y="762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6568" y="2054732"/>
            <a:ext cx="1386840" cy="449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sz="2100" spc="-125" dirty="0">
                <a:latin typeface="Times New Roman"/>
                <a:cs typeface="Times New Roman"/>
              </a:rPr>
              <a:t>Chamber  </a:t>
            </a:r>
            <a:r>
              <a:rPr sz="2100" spc="-280" dirty="0">
                <a:latin typeface="Times New Roman"/>
                <a:cs typeface="Times New Roman"/>
              </a:rPr>
              <a:t>T</a:t>
            </a:r>
            <a:r>
              <a:rPr sz="2100" spc="15" dirty="0">
                <a:latin typeface="Times New Roman"/>
                <a:cs typeface="Times New Roman"/>
              </a:rPr>
              <a:t>e</a:t>
            </a:r>
            <a:r>
              <a:rPr sz="2100" spc="-5" dirty="0">
                <a:latin typeface="Times New Roman"/>
                <a:cs typeface="Times New Roman"/>
              </a:rPr>
              <a:t>m</a:t>
            </a:r>
            <a:r>
              <a:rPr sz="2100" spc="15" dirty="0">
                <a:latin typeface="Times New Roman"/>
                <a:cs typeface="Times New Roman"/>
              </a:rPr>
              <a:t>pe</a:t>
            </a:r>
            <a:r>
              <a:rPr sz="2100" spc="5" dirty="0">
                <a:latin typeface="Times New Roman"/>
                <a:cs typeface="Times New Roman"/>
              </a:rPr>
              <a:t>r</a:t>
            </a:r>
            <a:r>
              <a:rPr sz="2100" spc="25" dirty="0">
                <a:latin typeface="Times New Roman"/>
                <a:cs typeface="Times New Roman"/>
              </a:rPr>
              <a:t>a</a:t>
            </a:r>
            <a:r>
              <a:rPr sz="2100" spc="10" dirty="0">
                <a:latin typeface="Times New Roman"/>
                <a:cs typeface="Times New Roman"/>
              </a:rPr>
              <a:t>tu</a:t>
            </a:r>
            <a:r>
              <a:rPr sz="2100" dirty="0">
                <a:latin typeface="Times New Roman"/>
                <a:cs typeface="Times New Roman"/>
              </a:rPr>
              <a:t>r</a:t>
            </a:r>
            <a:r>
              <a:rPr sz="2100" spc="15" dirty="0">
                <a:latin typeface="Times New Roman"/>
                <a:cs typeface="Times New Roman"/>
              </a:rPr>
              <a:t>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65" dirty="0">
                <a:latin typeface="Times New Roman"/>
                <a:cs typeface="Times New Roman"/>
              </a:rPr>
              <a:t>Wafer</a:t>
            </a: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00" spc="-15" dirty="0">
                <a:latin typeface="Times New Roman"/>
                <a:cs typeface="Times New Roman"/>
              </a:rPr>
              <a:t>Temperature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325120">
              <a:lnSpc>
                <a:spcPct val="246800"/>
              </a:lnSpc>
            </a:pPr>
            <a:r>
              <a:rPr sz="2100" spc="10" dirty="0">
                <a:latin typeface="Times New Roman"/>
                <a:cs typeface="Times New Roman"/>
              </a:rPr>
              <a:t>Gas</a:t>
            </a:r>
            <a:r>
              <a:rPr sz="2100" spc="-10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Flow  </a:t>
            </a:r>
            <a:r>
              <a:rPr sz="2100" spc="10" dirty="0">
                <a:latin typeface="Times New Roman"/>
                <a:cs typeface="Times New Roman"/>
              </a:rPr>
              <a:t>Pressure</a:t>
            </a: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140" dirty="0">
                <a:latin typeface="Times New Roman"/>
                <a:cs typeface="Times New Roman"/>
              </a:rPr>
              <a:t>Boat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Position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46910" y="6502146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29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59201" y="6121146"/>
            <a:ext cx="814069" cy="381000"/>
          </a:xfrm>
          <a:custGeom>
            <a:avLst/>
            <a:gdLst/>
            <a:ahLst/>
            <a:cxnLst/>
            <a:rect l="l" t="t" r="r" b="b"/>
            <a:pathLst>
              <a:path w="814070" h="381000">
                <a:moveTo>
                  <a:pt x="0" y="380999"/>
                </a:moveTo>
                <a:lnTo>
                  <a:pt x="81381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3017" y="6121146"/>
            <a:ext cx="5689600" cy="0"/>
          </a:xfrm>
          <a:custGeom>
            <a:avLst/>
            <a:gdLst/>
            <a:ahLst/>
            <a:cxnLst/>
            <a:rect l="l" t="t" r="r" b="b"/>
            <a:pathLst>
              <a:path w="5689600">
                <a:moveTo>
                  <a:pt x="0" y="0"/>
                </a:moveTo>
                <a:lnTo>
                  <a:pt x="568909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62109" y="6121146"/>
            <a:ext cx="812800" cy="381000"/>
          </a:xfrm>
          <a:custGeom>
            <a:avLst/>
            <a:gdLst/>
            <a:ahLst/>
            <a:cxnLst/>
            <a:rect l="l" t="t" r="r" b="b"/>
            <a:pathLst>
              <a:path w="812800" h="381000">
                <a:moveTo>
                  <a:pt x="0" y="0"/>
                </a:moveTo>
                <a:lnTo>
                  <a:pt x="812292" y="3809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74402" y="6502146"/>
            <a:ext cx="814069" cy="0"/>
          </a:xfrm>
          <a:custGeom>
            <a:avLst/>
            <a:gdLst/>
            <a:ahLst/>
            <a:cxnLst/>
            <a:rect l="l" t="t" r="r" b="b"/>
            <a:pathLst>
              <a:path w="814070">
                <a:moveTo>
                  <a:pt x="0" y="0"/>
                </a:moveTo>
                <a:lnTo>
                  <a:pt x="81381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910842" y="1728043"/>
          <a:ext cx="8986516" cy="4997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2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962">
                <a:tc>
                  <a:txBody>
                    <a:bodyPr/>
                    <a:lstStyle/>
                    <a:p>
                      <a:pPr marL="127000">
                        <a:lnSpc>
                          <a:spcPts val="174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Load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Raise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5"/>
                        </a:lnSpc>
                      </a:pP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Temp.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Press.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Si</a:t>
                      </a:r>
                      <a:r>
                        <a:rPr sz="1575" spc="-7" baseline="-18518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75" spc="-7" baseline="-18518" dirty="0">
                          <a:latin typeface="Times New Roman"/>
                          <a:cs typeface="Times New Roman"/>
                        </a:rPr>
                        <a:t>4</a:t>
                      </a:r>
                      <a:endParaRPr sz="1575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74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Pump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74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75" baseline="-1851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75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ts val="1745"/>
                        </a:lnSpc>
                      </a:pP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4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Unload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795">
                <a:tc>
                  <a:txBody>
                    <a:bodyPr/>
                    <a:lstStyle/>
                    <a:p>
                      <a:pPr marL="127000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Wafer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Tower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Stab.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Stab.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755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Dep.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7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Down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755"/>
                        </a:lnSpc>
                      </a:pP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Vent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2720" algn="r">
                        <a:lnSpc>
                          <a:spcPts val="1755"/>
                        </a:lnSpc>
                      </a:pPr>
                      <a:r>
                        <a:rPr sz="1600" spc="-2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55"/>
                        </a:lnSpc>
                      </a:pP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Wafer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23163" y="784352"/>
            <a:ext cx="388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15" dirty="0">
                <a:latin typeface="Microsoft JhengHei Light"/>
                <a:cs typeface="Microsoft JhengHei Light"/>
              </a:rPr>
              <a:t>Process </a:t>
            </a:r>
            <a:r>
              <a:rPr sz="2400" b="0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88523" y="3334511"/>
            <a:ext cx="1892300" cy="332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1DED4A1-9F74-4269-8A56-56973EE3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5204" y="4442459"/>
            <a:ext cx="1824355" cy="1207135"/>
          </a:xfrm>
          <a:custGeom>
            <a:avLst/>
            <a:gdLst/>
            <a:ahLst/>
            <a:cxnLst/>
            <a:rect l="l" t="t" r="r" b="b"/>
            <a:pathLst>
              <a:path w="1824354" h="1207135">
                <a:moveTo>
                  <a:pt x="1659255" y="0"/>
                </a:moveTo>
                <a:lnTo>
                  <a:pt x="0" y="0"/>
                </a:lnTo>
                <a:lnTo>
                  <a:pt x="0" y="1207008"/>
                </a:lnTo>
                <a:lnTo>
                  <a:pt x="1824228" y="1197571"/>
                </a:lnTo>
                <a:lnTo>
                  <a:pt x="1659255" y="0"/>
                </a:lnTo>
                <a:close/>
              </a:path>
            </a:pathLst>
          </a:custGeom>
          <a:solidFill>
            <a:srgbClr val="99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204" y="4405121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7467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204" y="4367784"/>
            <a:ext cx="5958840" cy="74930"/>
          </a:xfrm>
          <a:custGeom>
            <a:avLst/>
            <a:gdLst/>
            <a:ahLst/>
            <a:cxnLst/>
            <a:rect l="l" t="t" r="r" b="b"/>
            <a:pathLst>
              <a:path w="5958840" h="74929">
                <a:moveTo>
                  <a:pt x="0" y="74675"/>
                </a:moveTo>
                <a:lnTo>
                  <a:pt x="5958840" y="74675"/>
                </a:lnTo>
                <a:lnTo>
                  <a:pt x="5958840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2076" y="4442459"/>
            <a:ext cx="2792095" cy="1207135"/>
          </a:xfrm>
          <a:custGeom>
            <a:avLst/>
            <a:gdLst/>
            <a:ahLst/>
            <a:cxnLst/>
            <a:rect l="l" t="t" r="r" b="b"/>
            <a:pathLst>
              <a:path w="2792095" h="1207135">
                <a:moveTo>
                  <a:pt x="2791968" y="0"/>
                </a:moveTo>
                <a:lnTo>
                  <a:pt x="0" y="0"/>
                </a:lnTo>
                <a:lnTo>
                  <a:pt x="150875" y="1207008"/>
                </a:lnTo>
                <a:lnTo>
                  <a:pt x="2791968" y="1207008"/>
                </a:lnTo>
                <a:lnTo>
                  <a:pt x="2791968" y="0"/>
                </a:lnTo>
                <a:close/>
              </a:path>
            </a:pathLst>
          </a:custGeom>
          <a:solidFill>
            <a:srgbClr val="99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3462528"/>
            <a:ext cx="1356360" cy="905510"/>
          </a:xfrm>
          <a:custGeom>
            <a:avLst/>
            <a:gdLst/>
            <a:ahLst/>
            <a:cxnLst/>
            <a:rect l="l" t="t" r="r" b="b"/>
            <a:pathLst>
              <a:path w="1356360" h="905510">
                <a:moveTo>
                  <a:pt x="0" y="905256"/>
                </a:moveTo>
                <a:lnTo>
                  <a:pt x="1356360" y="905256"/>
                </a:lnTo>
                <a:lnTo>
                  <a:pt x="1356360" y="0"/>
                </a:lnTo>
                <a:lnTo>
                  <a:pt x="0" y="0"/>
                </a:lnTo>
                <a:lnTo>
                  <a:pt x="0" y="905256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40" y="3462528"/>
            <a:ext cx="1356360" cy="905510"/>
          </a:xfrm>
          <a:custGeom>
            <a:avLst/>
            <a:gdLst/>
            <a:ahLst/>
            <a:cxnLst/>
            <a:rect l="l" t="t" r="r" b="b"/>
            <a:pathLst>
              <a:path w="1356360" h="905510">
                <a:moveTo>
                  <a:pt x="0" y="905256"/>
                </a:moveTo>
                <a:lnTo>
                  <a:pt x="1356360" y="905256"/>
                </a:lnTo>
                <a:lnTo>
                  <a:pt x="1356360" y="0"/>
                </a:lnTo>
                <a:lnTo>
                  <a:pt x="0" y="0"/>
                </a:lnTo>
                <a:lnTo>
                  <a:pt x="0" y="9052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3973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4850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5726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6602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09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09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2" y="3256407"/>
                </a:lnTo>
                <a:lnTo>
                  <a:pt x="454973" y="3243802"/>
                </a:lnTo>
                <a:close/>
              </a:path>
              <a:path w="486409" h="3320415">
                <a:moveTo>
                  <a:pt x="486409" y="3239516"/>
                </a:moveTo>
                <a:lnTo>
                  <a:pt x="454973" y="3243802"/>
                </a:lnTo>
                <a:lnTo>
                  <a:pt x="456692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09" y="3239516"/>
                </a:lnTo>
                <a:close/>
              </a:path>
              <a:path w="486409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1200" y="4442459"/>
            <a:ext cx="0" cy="1508760"/>
          </a:xfrm>
          <a:custGeom>
            <a:avLst/>
            <a:gdLst/>
            <a:ahLst/>
            <a:cxnLst/>
            <a:rect l="l" t="t" r="r" b="b"/>
            <a:pathLst>
              <a:path h="1508760">
                <a:moveTo>
                  <a:pt x="0" y="0"/>
                </a:moveTo>
                <a:lnTo>
                  <a:pt x="0" y="1508759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3097" y="2254757"/>
            <a:ext cx="186055" cy="1207770"/>
          </a:xfrm>
          <a:custGeom>
            <a:avLst/>
            <a:gdLst/>
            <a:ahLst/>
            <a:cxnLst/>
            <a:rect l="l" t="t" r="r" b="b"/>
            <a:pathLst>
              <a:path w="186054" h="1207770">
                <a:moveTo>
                  <a:pt x="141427" y="1132940"/>
                </a:moveTo>
                <a:lnTo>
                  <a:pt x="109981" y="1136903"/>
                </a:lnTo>
                <a:lnTo>
                  <a:pt x="157225" y="1207769"/>
                </a:lnTo>
                <a:lnTo>
                  <a:pt x="179149" y="1145539"/>
                </a:lnTo>
                <a:lnTo>
                  <a:pt x="143001" y="1145539"/>
                </a:lnTo>
                <a:lnTo>
                  <a:pt x="141427" y="1132940"/>
                </a:lnTo>
                <a:close/>
              </a:path>
              <a:path w="186054" h="1207770">
                <a:moveTo>
                  <a:pt x="154117" y="1131340"/>
                </a:moveTo>
                <a:lnTo>
                  <a:pt x="141427" y="1132940"/>
                </a:lnTo>
                <a:lnTo>
                  <a:pt x="143001" y="1145539"/>
                </a:lnTo>
                <a:lnTo>
                  <a:pt x="155701" y="1144015"/>
                </a:lnTo>
                <a:lnTo>
                  <a:pt x="154117" y="1131340"/>
                </a:lnTo>
                <a:close/>
              </a:path>
              <a:path w="186054" h="1207770">
                <a:moveTo>
                  <a:pt x="185547" y="1127378"/>
                </a:moveTo>
                <a:lnTo>
                  <a:pt x="154117" y="1131340"/>
                </a:lnTo>
                <a:lnTo>
                  <a:pt x="155701" y="1144015"/>
                </a:lnTo>
                <a:lnTo>
                  <a:pt x="143001" y="1145539"/>
                </a:lnTo>
                <a:lnTo>
                  <a:pt x="179149" y="1145539"/>
                </a:lnTo>
                <a:lnTo>
                  <a:pt x="185547" y="1127378"/>
                </a:lnTo>
                <a:close/>
              </a:path>
              <a:path w="186054" h="1207770">
                <a:moveTo>
                  <a:pt x="12700" y="0"/>
                </a:moveTo>
                <a:lnTo>
                  <a:pt x="0" y="1524"/>
                </a:lnTo>
                <a:lnTo>
                  <a:pt x="141427" y="1132940"/>
                </a:lnTo>
                <a:lnTo>
                  <a:pt x="154117" y="113134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9966" y="3713226"/>
            <a:ext cx="5949315" cy="1518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70685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Times New Roman"/>
                <a:cs typeface="Times New Roman"/>
              </a:rPr>
              <a:t>Polysilicon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imes New Roman"/>
              <a:cs typeface="Times New Roman"/>
            </a:endParaRPr>
          </a:p>
          <a:p>
            <a:pPr marL="3858260">
              <a:lnSpc>
                <a:spcPts val="2000"/>
              </a:lnSpc>
            </a:pPr>
            <a:r>
              <a:rPr sz="1850" spc="10" dirty="0">
                <a:latin typeface="Times New Roman"/>
                <a:cs typeface="Times New Roman"/>
              </a:rPr>
              <a:t>Doped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Region</a:t>
            </a:r>
            <a:endParaRPr sz="1850">
              <a:latin typeface="Times New Roman"/>
              <a:cs typeface="Times New Roman"/>
            </a:endParaRPr>
          </a:p>
          <a:p>
            <a:pPr marL="1931670">
              <a:lnSpc>
                <a:spcPts val="2000"/>
              </a:lnSpc>
            </a:pPr>
            <a:r>
              <a:rPr sz="1850" spc="5" dirty="0">
                <a:latin typeface="Times New Roman"/>
                <a:cs typeface="Times New Roman"/>
              </a:rPr>
              <a:t>Substrate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11088" y="5122164"/>
            <a:ext cx="113664" cy="829944"/>
          </a:xfrm>
          <a:custGeom>
            <a:avLst/>
            <a:gdLst/>
            <a:ahLst/>
            <a:cxnLst/>
            <a:rect l="l" t="t" r="r" b="b"/>
            <a:pathLst>
              <a:path w="113664" h="829945">
                <a:moveTo>
                  <a:pt x="44345" y="75296"/>
                </a:moveTo>
                <a:lnTo>
                  <a:pt x="31647" y="76464"/>
                </a:lnTo>
                <a:lnTo>
                  <a:pt x="100837" y="829640"/>
                </a:lnTo>
                <a:lnTo>
                  <a:pt x="113537" y="828471"/>
                </a:lnTo>
                <a:lnTo>
                  <a:pt x="44345" y="75296"/>
                </a:lnTo>
                <a:close/>
              </a:path>
              <a:path w="113664" h="829945">
                <a:moveTo>
                  <a:pt x="30987" y="0"/>
                </a:moveTo>
                <a:lnTo>
                  <a:pt x="0" y="79375"/>
                </a:lnTo>
                <a:lnTo>
                  <a:pt x="31647" y="76464"/>
                </a:lnTo>
                <a:lnTo>
                  <a:pt x="30479" y="63754"/>
                </a:lnTo>
                <a:lnTo>
                  <a:pt x="43179" y="62611"/>
                </a:lnTo>
                <a:lnTo>
                  <a:pt x="69872" y="62611"/>
                </a:lnTo>
                <a:lnTo>
                  <a:pt x="30987" y="0"/>
                </a:lnTo>
                <a:close/>
              </a:path>
              <a:path w="113664" h="829945">
                <a:moveTo>
                  <a:pt x="43179" y="62611"/>
                </a:moveTo>
                <a:lnTo>
                  <a:pt x="30479" y="63754"/>
                </a:lnTo>
                <a:lnTo>
                  <a:pt x="31647" y="76464"/>
                </a:lnTo>
                <a:lnTo>
                  <a:pt x="44345" y="75296"/>
                </a:lnTo>
                <a:lnTo>
                  <a:pt x="43179" y="62611"/>
                </a:lnTo>
                <a:close/>
              </a:path>
              <a:path w="113664" h="829945">
                <a:moveTo>
                  <a:pt x="69872" y="62611"/>
                </a:moveTo>
                <a:lnTo>
                  <a:pt x="43179" y="62611"/>
                </a:lnTo>
                <a:lnTo>
                  <a:pt x="44345" y="75296"/>
                </a:lnTo>
                <a:lnTo>
                  <a:pt x="75946" y="72390"/>
                </a:lnTo>
                <a:lnTo>
                  <a:pt x="69872" y="62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20588" y="6052210"/>
            <a:ext cx="1758314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Times New Roman"/>
                <a:cs typeface="Times New Roman"/>
              </a:rPr>
              <a:t>Shadowed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Region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7084" y="1751838"/>
            <a:ext cx="9556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Times New Roman"/>
                <a:cs typeface="Times New Roman"/>
              </a:rPr>
              <a:t>Ion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Beam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75204" y="4442459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5204" y="4442459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0"/>
                </a:moveTo>
                <a:lnTo>
                  <a:pt x="0" y="12832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5204" y="5725667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34043" y="4442459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128320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4109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24985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75861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8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8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8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6738" y="2178430"/>
            <a:ext cx="486409" cy="3320415"/>
          </a:xfrm>
          <a:custGeom>
            <a:avLst/>
            <a:gdLst/>
            <a:ahLst/>
            <a:cxnLst/>
            <a:rect l="l" t="t" r="r" b="b"/>
            <a:pathLst>
              <a:path w="486410" h="3320415">
                <a:moveTo>
                  <a:pt x="442408" y="3245516"/>
                </a:moveTo>
                <a:lnTo>
                  <a:pt x="410972" y="3249803"/>
                </a:lnTo>
                <a:lnTo>
                  <a:pt x="458977" y="3320161"/>
                </a:lnTo>
                <a:lnTo>
                  <a:pt x="480102" y="3258058"/>
                </a:lnTo>
                <a:lnTo>
                  <a:pt x="444119" y="3258058"/>
                </a:lnTo>
                <a:lnTo>
                  <a:pt x="442408" y="3245516"/>
                </a:lnTo>
                <a:close/>
              </a:path>
              <a:path w="486410" h="3320415">
                <a:moveTo>
                  <a:pt x="454973" y="3243802"/>
                </a:moveTo>
                <a:lnTo>
                  <a:pt x="442408" y="3245516"/>
                </a:lnTo>
                <a:lnTo>
                  <a:pt x="444119" y="3258058"/>
                </a:lnTo>
                <a:lnTo>
                  <a:pt x="456691" y="3256407"/>
                </a:lnTo>
                <a:lnTo>
                  <a:pt x="454973" y="3243802"/>
                </a:lnTo>
                <a:close/>
              </a:path>
              <a:path w="486410" h="3320415">
                <a:moveTo>
                  <a:pt x="486410" y="3239516"/>
                </a:moveTo>
                <a:lnTo>
                  <a:pt x="454973" y="3243802"/>
                </a:lnTo>
                <a:lnTo>
                  <a:pt x="456691" y="3256407"/>
                </a:lnTo>
                <a:lnTo>
                  <a:pt x="444119" y="3258058"/>
                </a:lnTo>
                <a:lnTo>
                  <a:pt x="480102" y="3258058"/>
                </a:lnTo>
                <a:lnTo>
                  <a:pt x="486410" y="3239516"/>
                </a:lnTo>
                <a:close/>
              </a:path>
              <a:path w="486410" h="3320415">
                <a:moveTo>
                  <a:pt x="12700" y="0"/>
                </a:moveTo>
                <a:lnTo>
                  <a:pt x="0" y="1778"/>
                </a:lnTo>
                <a:lnTo>
                  <a:pt x="442408" y="3245516"/>
                </a:lnTo>
                <a:lnTo>
                  <a:pt x="454973" y="3243802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23163" y="784352"/>
            <a:ext cx="335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0" u="none" dirty="0">
                <a:latin typeface="Microsoft JhengHei Light"/>
                <a:cs typeface="Microsoft JhengHei Light"/>
              </a:rPr>
              <a:t>Implant –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Shadow</a:t>
            </a:r>
            <a:r>
              <a:rPr sz="2400" b="0" i="0" u="none" spc="-75" dirty="0">
                <a:latin typeface="Microsoft JhengHei Light"/>
                <a:cs typeface="Microsoft JhengHei Light"/>
              </a:rPr>
              <a:t> </a:t>
            </a:r>
            <a:r>
              <a:rPr sz="2400" b="0" i="0" u="none" spc="-5" dirty="0">
                <a:latin typeface="Microsoft JhengHei Light"/>
                <a:cs typeface="Microsoft JhengHei Light"/>
              </a:rPr>
              <a:t>effect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4E9AF99-CF5C-4953-865E-4EBD4567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339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Channel</a:t>
            </a:r>
            <a:r>
              <a:rPr sz="2400" b="0" spc="-10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effect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2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2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2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62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16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16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1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62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2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62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2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2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2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2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16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6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816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816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912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0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12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0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12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00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1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00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0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20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0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20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10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20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0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20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912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12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912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91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00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10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20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10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0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10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620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10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20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296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296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29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296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296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296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296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296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392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488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92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488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392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488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39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488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0584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66800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0584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668000" y="2895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058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6680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584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6680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392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4488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392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4488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392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4488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392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488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058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6680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0584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668000" y="4724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0584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668000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0584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68000" y="563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3"/>
                </a:lnTo>
                <a:lnTo>
                  <a:pt x="62380" y="22051"/>
                </a:lnTo>
                <a:lnTo>
                  <a:pt x="104217" y="5826"/>
                </a:lnTo>
                <a:lnTo>
                  <a:pt x="152400" y="0"/>
                </a:lnTo>
                <a:lnTo>
                  <a:pt x="200582" y="5826"/>
                </a:lnTo>
                <a:lnTo>
                  <a:pt x="242419" y="22051"/>
                </a:lnTo>
                <a:lnTo>
                  <a:pt x="275405" y="46793"/>
                </a:lnTo>
                <a:lnTo>
                  <a:pt x="297033" y="78170"/>
                </a:lnTo>
                <a:lnTo>
                  <a:pt x="304800" y="114300"/>
                </a:lnTo>
                <a:lnTo>
                  <a:pt x="297033" y="150429"/>
                </a:lnTo>
                <a:lnTo>
                  <a:pt x="275405" y="181806"/>
                </a:lnTo>
                <a:lnTo>
                  <a:pt x="242419" y="206548"/>
                </a:lnTo>
                <a:lnTo>
                  <a:pt x="200582" y="222773"/>
                </a:lnTo>
                <a:lnTo>
                  <a:pt x="152400" y="228600"/>
                </a:lnTo>
                <a:lnTo>
                  <a:pt x="104217" y="222773"/>
                </a:lnTo>
                <a:lnTo>
                  <a:pt x="62380" y="206548"/>
                </a:lnTo>
                <a:lnTo>
                  <a:pt x="29394" y="181806"/>
                </a:lnTo>
                <a:lnTo>
                  <a:pt x="7766" y="150429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33600" y="3162300"/>
            <a:ext cx="8229600" cy="76200"/>
          </a:xfrm>
          <a:custGeom>
            <a:avLst/>
            <a:gdLst/>
            <a:ahLst/>
            <a:cxnLst/>
            <a:rect l="l" t="t" r="r" b="b"/>
            <a:pathLst>
              <a:path w="8229600" h="76200">
                <a:moveTo>
                  <a:pt x="8153400" y="0"/>
                </a:moveTo>
                <a:lnTo>
                  <a:pt x="8153400" y="76200"/>
                </a:lnTo>
                <a:lnTo>
                  <a:pt x="8216900" y="44450"/>
                </a:lnTo>
                <a:lnTo>
                  <a:pt x="8166227" y="44450"/>
                </a:lnTo>
                <a:lnTo>
                  <a:pt x="8166227" y="31750"/>
                </a:lnTo>
                <a:lnTo>
                  <a:pt x="8216900" y="31750"/>
                </a:lnTo>
                <a:lnTo>
                  <a:pt x="8153400" y="0"/>
                </a:lnTo>
                <a:close/>
              </a:path>
              <a:path w="8229600" h="76200">
                <a:moveTo>
                  <a:pt x="8153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153400" y="44450"/>
                </a:lnTo>
                <a:lnTo>
                  <a:pt x="8153400" y="31750"/>
                </a:lnTo>
                <a:close/>
              </a:path>
              <a:path w="8229600" h="76200">
                <a:moveTo>
                  <a:pt x="8216900" y="31750"/>
                </a:moveTo>
                <a:lnTo>
                  <a:pt x="8166227" y="31750"/>
                </a:lnTo>
                <a:lnTo>
                  <a:pt x="8166227" y="44450"/>
                </a:lnTo>
                <a:lnTo>
                  <a:pt x="8216900" y="44450"/>
                </a:lnTo>
                <a:lnTo>
                  <a:pt x="8229600" y="38100"/>
                </a:lnTo>
                <a:lnTo>
                  <a:pt x="8216900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86841" y="2689986"/>
            <a:ext cx="20504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Channeling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358437" y="3119437"/>
            <a:ext cx="21221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18577" y="4465320"/>
            <a:ext cx="3861435" cy="417830"/>
          </a:xfrm>
          <a:custGeom>
            <a:avLst/>
            <a:gdLst/>
            <a:ahLst/>
            <a:cxnLst/>
            <a:rect l="l" t="t" r="r" b="b"/>
            <a:pathLst>
              <a:path w="3861435" h="417829">
                <a:moveTo>
                  <a:pt x="3784409" y="31611"/>
                </a:moveTo>
                <a:lnTo>
                  <a:pt x="0" y="405129"/>
                </a:lnTo>
                <a:lnTo>
                  <a:pt x="1244" y="417829"/>
                </a:lnTo>
                <a:lnTo>
                  <a:pt x="3785663" y="44300"/>
                </a:lnTo>
                <a:lnTo>
                  <a:pt x="3784409" y="31611"/>
                </a:lnTo>
                <a:close/>
              </a:path>
              <a:path w="3861435" h="417829">
                <a:moveTo>
                  <a:pt x="3860582" y="30352"/>
                </a:moveTo>
                <a:lnTo>
                  <a:pt x="3797160" y="30352"/>
                </a:lnTo>
                <a:lnTo>
                  <a:pt x="3798303" y="43052"/>
                </a:lnTo>
                <a:lnTo>
                  <a:pt x="3785663" y="44300"/>
                </a:lnTo>
                <a:lnTo>
                  <a:pt x="3788778" y="75818"/>
                </a:lnTo>
                <a:lnTo>
                  <a:pt x="3860914" y="30479"/>
                </a:lnTo>
                <a:lnTo>
                  <a:pt x="3860582" y="30352"/>
                </a:lnTo>
                <a:close/>
              </a:path>
              <a:path w="3861435" h="417829">
                <a:moveTo>
                  <a:pt x="3797160" y="30352"/>
                </a:moveTo>
                <a:lnTo>
                  <a:pt x="3784409" y="31611"/>
                </a:lnTo>
                <a:lnTo>
                  <a:pt x="3785663" y="44300"/>
                </a:lnTo>
                <a:lnTo>
                  <a:pt x="3798303" y="43052"/>
                </a:lnTo>
                <a:lnTo>
                  <a:pt x="3797160" y="30352"/>
                </a:lnTo>
                <a:close/>
              </a:path>
              <a:path w="3861435" h="417829">
                <a:moveTo>
                  <a:pt x="3781285" y="0"/>
                </a:moveTo>
                <a:lnTo>
                  <a:pt x="3784409" y="31611"/>
                </a:lnTo>
                <a:lnTo>
                  <a:pt x="3797160" y="30352"/>
                </a:lnTo>
                <a:lnTo>
                  <a:pt x="3860582" y="30352"/>
                </a:lnTo>
                <a:lnTo>
                  <a:pt x="3781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74729" y="4414837"/>
            <a:ext cx="213741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106282" y="1851786"/>
            <a:ext cx="1737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Lattice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Atoms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9003792" y="2209800"/>
            <a:ext cx="762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461497" y="2204720"/>
            <a:ext cx="308610" cy="233679"/>
          </a:xfrm>
          <a:custGeom>
            <a:avLst/>
            <a:gdLst/>
            <a:ahLst/>
            <a:cxnLst/>
            <a:rect l="l" t="t" r="r" b="b"/>
            <a:pathLst>
              <a:path w="308609" h="233680">
                <a:moveTo>
                  <a:pt x="243840" y="193039"/>
                </a:moveTo>
                <a:lnTo>
                  <a:pt x="224790" y="218439"/>
                </a:lnTo>
                <a:lnTo>
                  <a:pt x="308609" y="233679"/>
                </a:lnTo>
                <a:lnTo>
                  <a:pt x="292100" y="200659"/>
                </a:lnTo>
                <a:lnTo>
                  <a:pt x="254000" y="200659"/>
                </a:lnTo>
                <a:lnTo>
                  <a:pt x="243840" y="193039"/>
                </a:lnTo>
                <a:close/>
              </a:path>
              <a:path w="308609" h="233680">
                <a:moveTo>
                  <a:pt x="251459" y="182879"/>
                </a:moveTo>
                <a:lnTo>
                  <a:pt x="243840" y="193039"/>
                </a:lnTo>
                <a:lnTo>
                  <a:pt x="254000" y="200659"/>
                </a:lnTo>
                <a:lnTo>
                  <a:pt x="261620" y="190500"/>
                </a:lnTo>
                <a:lnTo>
                  <a:pt x="251459" y="182879"/>
                </a:lnTo>
                <a:close/>
              </a:path>
              <a:path w="308609" h="233680">
                <a:moveTo>
                  <a:pt x="270509" y="157479"/>
                </a:moveTo>
                <a:lnTo>
                  <a:pt x="251459" y="182879"/>
                </a:lnTo>
                <a:lnTo>
                  <a:pt x="261620" y="190500"/>
                </a:lnTo>
                <a:lnTo>
                  <a:pt x="254000" y="200659"/>
                </a:lnTo>
                <a:lnTo>
                  <a:pt x="292100" y="200659"/>
                </a:lnTo>
                <a:lnTo>
                  <a:pt x="270509" y="157479"/>
                </a:lnTo>
                <a:close/>
              </a:path>
              <a:path w="308609" h="233680">
                <a:moveTo>
                  <a:pt x="7620" y="0"/>
                </a:moveTo>
                <a:lnTo>
                  <a:pt x="0" y="10159"/>
                </a:lnTo>
                <a:lnTo>
                  <a:pt x="243840" y="193039"/>
                </a:lnTo>
                <a:lnTo>
                  <a:pt x="251459" y="1828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52800" y="2286000"/>
            <a:ext cx="0" cy="3810000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10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19200" y="466039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21336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93392" y="4419600"/>
            <a:ext cx="762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93392" y="4800600"/>
            <a:ext cx="762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15200" y="2127885"/>
            <a:ext cx="612775" cy="310515"/>
          </a:xfrm>
          <a:custGeom>
            <a:avLst/>
            <a:gdLst/>
            <a:ahLst/>
            <a:cxnLst/>
            <a:rect l="l" t="t" r="r" b="b"/>
            <a:pathLst>
              <a:path w="612775" h="310514">
                <a:moveTo>
                  <a:pt x="51053" y="242315"/>
                </a:moveTo>
                <a:lnTo>
                  <a:pt x="0" y="310514"/>
                </a:lnTo>
                <a:lnTo>
                  <a:pt x="85217" y="310514"/>
                </a:lnTo>
                <a:lnTo>
                  <a:pt x="73829" y="287781"/>
                </a:lnTo>
                <a:lnTo>
                  <a:pt x="59690" y="287781"/>
                </a:lnTo>
                <a:lnTo>
                  <a:pt x="53975" y="276478"/>
                </a:lnTo>
                <a:lnTo>
                  <a:pt x="65324" y="270803"/>
                </a:lnTo>
                <a:lnTo>
                  <a:pt x="51053" y="242315"/>
                </a:lnTo>
                <a:close/>
              </a:path>
              <a:path w="612775" h="310514">
                <a:moveTo>
                  <a:pt x="65324" y="270803"/>
                </a:moveTo>
                <a:lnTo>
                  <a:pt x="53975" y="276478"/>
                </a:lnTo>
                <a:lnTo>
                  <a:pt x="59690" y="287781"/>
                </a:lnTo>
                <a:lnTo>
                  <a:pt x="70997" y="282128"/>
                </a:lnTo>
                <a:lnTo>
                  <a:pt x="65324" y="270803"/>
                </a:lnTo>
                <a:close/>
              </a:path>
              <a:path w="612775" h="310514">
                <a:moveTo>
                  <a:pt x="70997" y="282128"/>
                </a:moveTo>
                <a:lnTo>
                  <a:pt x="59690" y="287781"/>
                </a:lnTo>
                <a:lnTo>
                  <a:pt x="73829" y="287781"/>
                </a:lnTo>
                <a:lnTo>
                  <a:pt x="70997" y="282128"/>
                </a:lnTo>
                <a:close/>
              </a:path>
              <a:path w="612775" h="310514">
                <a:moveTo>
                  <a:pt x="606805" y="0"/>
                </a:moveTo>
                <a:lnTo>
                  <a:pt x="65324" y="270803"/>
                </a:lnTo>
                <a:lnTo>
                  <a:pt x="70997" y="282128"/>
                </a:lnTo>
                <a:lnTo>
                  <a:pt x="612394" y="11429"/>
                </a:lnTo>
                <a:lnTo>
                  <a:pt x="606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35707" y="5524500"/>
            <a:ext cx="1117600" cy="76200"/>
          </a:xfrm>
          <a:custGeom>
            <a:avLst/>
            <a:gdLst/>
            <a:ahLst/>
            <a:cxnLst/>
            <a:rect l="l" t="t" r="r" b="b"/>
            <a:pathLst>
              <a:path w="1117600" h="76200">
                <a:moveTo>
                  <a:pt x="1040892" y="0"/>
                </a:moveTo>
                <a:lnTo>
                  <a:pt x="1040892" y="76200"/>
                </a:lnTo>
                <a:lnTo>
                  <a:pt x="1104392" y="44450"/>
                </a:lnTo>
                <a:lnTo>
                  <a:pt x="1053592" y="44450"/>
                </a:lnTo>
                <a:lnTo>
                  <a:pt x="1053592" y="31750"/>
                </a:lnTo>
                <a:lnTo>
                  <a:pt x="1104392" y="31750"/>
                </a:lnTo>
                <a:lnTo>
                  <a:pt x="1040892" y="0"/>
                </a:lnTo>
                <a:close/>
              </a:path>
              <a:path w="1117600" h="76200">
                <a:moveTo>
                  <a:pt x="104089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40892" y="44450"/>
                </a:lnTo>
                <a:lnTo>
                  <a:pt x="1040892" y="31750"/>
                </a:lnTo>
                <a:close/>
              </a:path>
              <a:path w="1117600" h="76200">
                <a:moveTo>
                  <a:pt x="1104392" y="31750"/>
                </a:moveTo>
                <a:lnTo>
                  <a:pt x="1053592" y="31750"/>
                </a:lnTo>
                <a:lnTo>
                  <a:pt x="1053592" y="44450"/>
                </a:lnTo>
                <a:lnTo>
                  <a:pt x="1104392" y="44450"/>
                </a:lnTo>
                <a:lnTo>
                  <a:pt x="1117092" y="38100"/>
                </a:lnTo>
                <a:lnTo>
                  <a:pt x="110439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688340" y="3985641"/>
            <a:ext cx="1842135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Collisional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Ion</a:t>
            </a:r>
          </a:p>
          <a:p>
            <a:pPr marL="114300">
              <a:lnSpc>
                <a:spcPct val="100000"/>
              </a:lnSpc>
              <a:spcBef>
                <a:spcPts val="1835"/>
              </a:spcBef>
            </a:pPr>
            <a:r>
              <a:rPr sz="2500" i="1" spc="-55" dirty="0">
                <a:latin typeface="Symbol"/>
                <a:cs typeface="Symbol"/>
              </a:rPr>
              <a:t></a:t>
            </a:r>
            <a:endParaRPr sz="2500" dirty="0">
              <a:latin typeface="Symbol"/>
              <a:cs typeface="Symbol"/>
            </a:endParaRPr>
          </a:p>
          <a:p>
            <a:pPr marL="215900" marR="687705">
              <a:lnSpc>
                <a:spcPct val="100000"/>
              </a:lnSpc>
              <a:spcBef>
                <a:spcPts val="1885"/>
              </a:spcBef>
            </a:pPr>
            <a:r>
              <a:rPr sz="2400" spc="-45" dirty="0">
                <a:latin typeface="Times New Roman"/>
                <a:cs typeface="Times New Roman"/>
              </a:rPr>
              <a:t>Wafer  </a:t>
            </a:r>
            <a:r>
              <a:rPr sz="2400" dirty="0">
                <a:latin typeface="Times New Roman"/>
                <a:cs typeface="Times New Roman"/>
              </a:rPr>
              <a:t>Sur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ace</a:t>
            </a: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FC4C963D-C750-48D9-95C9-53E78B0A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049" y="1294587"/>
            <a:ext cx="306324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i="0" u="none" spc="10" dirty="0">
                <a:latin typeface="Times New Roman"/>
                <a:cs typeface="Times New Roman"/>
              </a:rPr>
              <a:t>IMP</a:t>
            </a:r>
            <a:r>
              <a:rPr sz="2650" i="0" u="none" spc="10" dirty="0">
                <a:latin typeface="宋体"/>
                <a:cs typeface="宋体"/>
              </a:rPr>
              <a:t>机台类型和构造</a:t>
            </a:r>
            <a:endParaRPr sz="265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7448" y="1787397"/>
            <a:ext cx="7422515" cy="45237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dirty="0">
                <a:latin typeface="宋体"/>
                <a:cs typeface="宋体"/>
              </a:rPr>
              <a:t>①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 err="1">
                <a:latin typeface="宋体"/>
                <a:cs typeface="宋体"/>
              </a:rPr>
              <a:t>根据功率分类</a:t>
            </a:r>
            <a:r>
              <a:rPr lang="en-US" sz="2400" dirty="0">
                <a:latin typeface="宋体"/>
                <a:cs typeface="宋体"/>
              </a:rPr>
              <a:t>(</a:t>
            </a:r>
            <a:r>
              <a:rPr lang="zh-CN" altLang="en-US" sz="2400" dirty="0">
                <a:latin typeface="宋体"/>
                <a:cs typeface="宋体"/>
              </a:rPr>
              <a:t>目前我们公司的机台</a:t>
            </a:r>
            <a:r>
              <a:rPr lang="en-US" altLang="zh-CN" sz="2400" dirty="0">
                <a:latin typeface="宋体"/>
                <a:cs typeface="宋体"/>
              </a:rPr>
              <a:t>)</a:t>
            </a:r>
            <a:endParaRPr sz="2400" dirty="0">
              <a:latin typeface="宋体"/>
              <a:cs typeface="宋体"/>
            </a:endParaRPr>
          </a:p>
          <a:p>
            <a:pPr marL="812800" indent="-343535">
              <a:lnSpc>
                <a:spcPct val="100000"/>
              </a:lnSpc>
              <a:spcBef>
                <a:spcPts val="830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中电流机型</a:t>
            </a:r>
            <a:r>
              <a:rPr sz="2400" spc="-5" dirty="0" err="1">
                <a:latin typeface="宋体"/>
                <a:cs typeface="宋体"/>
              </a:rPr>
              <a:t>：</a:t>
            </a:r>
            <a:r>
              <a:rPr lang="en-US" sz="2400" spc="-5" dirty="0" err="1">
                <a:latin typeface="Times New Roman"/>
                <a:cs typeface="Times New Roman"/>
              </a:rPr>
              <a:t>VIISTA</a:t>
            </a:r>
            <a:r>
              <a:rPr lang="en-US" sz="2400" spc="-5" dirty="0">
                <a:latin typeface="Times New Roman"/>
                <a:cs typeface="Times New Roman"/>
              </a:rPr>
              <a:t> 810EHP</a:t>
            </a:r>
            <a:r>
              <a:rPr sz="2400" spc="-5" dirty="0">
                <a:latin typeface="宋体"/>
                <a:cs typeface="宋体"/>
              </a:rPr>
              <a:t>（</a:t>
            </a:r>
            <a:r>
              <a:rPr lang="en-US" sz="2400" spc="-5" dirty="0">
                <a:latin typeface="Times New Roman"/>
                <a:cs typeface="Times New Roman"/>
              </a:rPr>
              <a:t>AMAT</a:t>
            </a:r>
            <a:r>
              <a:rPr sz="2400" spc="-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0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lang="en-US" sz="2100" spc="20" dirty="0">
                <a:latin typeface="Times New Roman"/>
                <a:cs typeface="Times New Roman"/>
              </a:rPr>
              <a:t>2</a:t>
            </a:r>
            <a:r>
              <a:rPr sz="2100" spc="20" dirty="0">
                <a:latin typeface="Times New Roman"/>
                <a:cs typeface="Times New Roman"/>
              </a:rPr>
              <a:t>~</a:t>
            </a:r>
            <a:r>
              <a:rPr lang="en-US" sz="2100" spc="20" dirty="0">
                <a:latin typeface="Times New Roman"/>
                <a:cs typeface="Times New Roman"/>
              </a:rPr>
              <a:t>300</a:t>
            </a:r>
            <a:r>
              <a:rPr sz="2100" spc="20" dirty="0">
                <a:latin typeface="Times New Roman"/>
                <a:cs typeface="Times New Roman"/>
              </a:rPr>
              <a:t>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0" dirty="0">
                <a:latin typeface="宋体"/>
                <a:cs typeface="宋体"/>
              </a:rPr>
              <a:t>剂量范围</a:t>
            </a:r>
            <a:r>
              <a:rPr sz="2100" spc="5" dirty="0">
                <a:latin typeface="宋体"/>
                <a:cs typeface="宋体"/>
              </a:rPr>
              <a:t>：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E11~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</a:t>
            </a:r>
            <a:r>
              <a:rPr lang="en-US" sz="2100" spc="5" dirty="0">
                <a:latin typeface="Times New Roman"/>
                <a:cs typeface="Times New Roman"/>
              </a:rPr>
              <a:t>5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75"/>
              </a:spcBef>
              <a:buFont typeface="Times New Roman"/>
              <a:buAutoNum type="alphaLcPeriod"/>
              <a:tabLst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高电流机型</a:t>
            </a:r>
            <a:r>
              <a:rPr sz="2400" spc="-5" dirty="0" err="1">
                <a:latin typeface="宋体"/>
                <a:cs typeface="宋体"/>
              </a:rPr>
              <a:t>：</a:t>
            </a:r>
            <a:r>
              <a:rPr lang="en-US" sz="2400" spc="-5" dirty="0" err="1">
                <a:latin typeface="Times New Roman"/>
                <a:cs typeface="Times New Roman"/>
              </a:rPr>
              <a:t>HCS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宋体"/>
                <a:cs typeface="宋体"/>
              </a:rPr>
              <a:t>（</a:t>
            </a:r>
            <a:r>
              <a:rPr lang="en-US" sz="2400" spc="-35" dirty="0">
                <a:latin typeface="Times New Roman"/>
                <a:cs typeface="Times New Roman"/>
              </a:rPr>
              <a:t>AMAT</a:t>
            </a:r>
            <a:r>
              <a:rPr sz="2400" spc="-3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5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sz="2100" spc="20" dirty="0">
                <a:latin typeface="Times New Roman"/>
                <a:cs typeface="Times New Roman"/>
              </a:rPr>
              <a:t>0.</a:t>
            </a:r>
            <a:r>
              <a:rPr lang="en-US" sz="2100" spc="20" dirty="0">
                <a:latin typeface="Times New Roman"/>
                <a:cs typeface="Times New Roman"/>
              </a:rPr>
              <a:t>5</a:t>
            </a:r>
            <a:r>
              <a:rPr sz="2100" spc="20" dirty="0">
                <a:latin typeface="Times New Roman"/>
                <a:cs typeface="Times New Roman"/>
              </a:rPr>
              <a:t>~80KeV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5" dirty="0">
                <a:latin typeface="宋体"/>
                <a:cs typeface="宋体"/>
              </a:rPr>
              <a:t>剂量范围</a:t>
            </a:r>
            <a:r>
              <a:rPr sz="2100" spc="15" dirty="0">
                <a:latin typeface="宋体"/>
                <a:cs typeface="宋体"/>
              </a:rPr>
              <a:t>：</a:t>
            </a:r>
            <a:r>
              <a:rPr lang="en-US" sz="2100" spc="15" dirty="0">
                <a:latin typeface="Times New Roman"/>
                <a:cs typeface="Times New Roman"/>
              </a:rPr>
              <a:t>2</a:t>
            </a:r>
            <a:r>
              <a:rPr sz="2100" spc="15" dirty="0">
                <a:latin typeface="Times New Roman"/>
                <a:cs typeface="Times New Roman"/>
              </a:rPr>
              <a:t>E13~1E1</a:t>
            </a:r>
            <a:r>
              <a:rPr lang="en-US" sz="2100" spc="15" dirty="0">
                <a:latin typeface="Times New Roman"/>
                <a:cs typeface="Times New Roman"/>
              </a:rPr>
              <a:t>7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80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spc="-5" dirty="0">
                <a:latin typeface="宋体"/>
                <a:cs typeface="宋体"/>
              </a:rPr>
              <a:t>高能量机型：</a:t>
            </a:r>
            <a:r>
              <a:rPr lang="en-US" sz="2400" spc="-5" dirty="0">
                <a:latin typeface="Times New Roman"/>
                <a:cs typeface="Times New Roman"/>
              </a:rPr>
              <a:t>HE3</a:t>
            </a:r>
            <a:r>
              <a:rPr sz="2400" spc="-5" dirty="0">
                <a:latin typeface="宋体"/>
                <a:cs typeface="宋体"/>
              </a:rPr>
              <a:t>（</a:t>
            </a:r>
            <a:r>
              <a:rPr lang="en-US" sz="2400" spc="-5" dirty="0">
                <a:latin typeface="Times New Roman"/>
                <a:cs typeface="Times New Roman"/>
              </a:rPr>
              <a:t>AXCELS</a:t>
            </a:r>
            <a:r>
              <a:rPr sz="2400" spc="-5" dirty="0">
                <a:latin typeface="宋体"/>
                <a:cs typeface="宋体"/>
              </a:rPr>
              <a:t>）</a:t>
            </a:r>
            <a:endParaRPr sz="2400" dirty="0">
              <a:latin typeface="宋体"/>
              <a:cs typeface="宋体"/>
            </a:endParaRPr>
          </a:p>
          <a:p>
            <a:pPr marL="1270000" lvl="1" indent="-34353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1270000" algn="l"/>
                <a:tab pos="1270635" algn="l"/>
              </a:tabLst>
            </a:pPr>
            <a:r>
              <a:rPr sz="2100" spc="35" dirty="0">
                <a:latin typeface="宋体"/>
                <a:cs typeface="宋体"/>
              </a:rPr>
              <a:t>能量</a:t>
            </a:r>
            <a:r>
              <a:rPr sz="2100" spc="20" dirty="0">
                <a:latin typeface="宋体"/>
                <a:cs typeface="宋体"/>
              </a:rPr>
              <a:t>：</a:t>
            </a:r>
            <a:r>
              <a:rPr lang="en-US" sz="2100" spc="20" dirty="0">
                <a:latin typeface="Times New Roman"/>
                <a:cs typeface="Times New Roman"/>
              </a:rPr>
              <a:t>4</a:t>
            </a:r>
            <a:r>
              <a:rPr sz="2100" spc="20" dirty="0">
                <a:latin typeface="Times New Roman"/>
                <a:cs typeface="Times New Roman"/>
              </a:rPr>
              <a:t>0~4</a:t>
            </a:r>
            <a:r>
              <a:rPr lang="en-US" sz="2100" spc="20" dirty="0">
                <a:latin typeface="Times New Roman"/>
                <a:cs typeface="Times New Roman"/>
              </a:rPr>
              <a:t>6</a:t>
            </a:r>
            <a:r>
              <a:rPr sz="2100" spc="20" dirty="0">
                <a:latin typeface="Times New Roman"/>
                <a:cs typeface="Times New Roman"/>
              </a:rPr>
              <a:t>00KeV</a:t>
            </a:r>
            <a:r>
              <a:rPr sz="2100" spc="20" dirty="0">
                <a:latin typeface="宋体"/>
                <a:cs typeface="宋体"/>
              </a:rPr>
              <a:t>；</a:t>
            </a:r>
            <a:r>
              <a:rPr sz="2100" spc="35" dirty="0">
                <a:latin typeface="宋体"/>
                <a:cs typeface="宋体"/>
              </a:rPr>
              <a:t>剂量范围</a:t>
            </a:r>
            <a:r>
              <a:rPr sz="2100" spc="5" dirty="0">
                <a:latin typeface="宋体"/>
                <a:cs typeface="宋体"/>
              </a:rPr>
              <a:t>：</a:t>
            </a:r>
            <a:r>
              <a:rPr sz="2100" spc="5" dirty="0">
                <a:latin typeface="Times New Roman"/>
                <a:cs typeface="Times New Roman"/>
              </a:rPr>
              <a:t>5E11~</a:t>
            </a:r>
            <a:r>
              <a:rPr lang="en-US" sz="2100" spc="5" dirty="0">
                <a:latin typeface="Times New Roman"/>
                <a:cs typeface="Times New Roman"/>
              </a:rPr>
              <a:t>1</a:t>
            </a:r>
            <a:r>
              <a:rPr sz="2100" spc="5" dirty="0">
                <a:latin typeface="Times New Roman"/>
                <a:cs typeface="Times New Roman"/>
              </a:rPr>
              <a:t>E1</a:t>
            </a:r>
            <a:r>
              <a:rPr lang="en-US" sz="2100" spc="5" dirty="0">
                <a:latin typeface="Times New Roman"/>
                <a:cs typeface="Times New Roman"/>
              </a:rPr>
              <a:t>5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ion/cm2</a:t>
            </a: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dirty="0">
                <a:latin typeface="宋体"/>
                <a:cs typeface="宋体"/>
              </a:rPr>
              <a:t>②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>
                <a:latin typeface="宋体"/>
                <a:cs typeface="宋体"/>
              </a:rPr>
              <a:t>根据生产方式分类</a:t>
            </a:r>
          </a:p>
          <a:p>
            <a:pPr marL="812800" indent="-343535">
              <a:lnSpc>
                <a:spcPct val="100000"/>
              </a:lnSpc>
              <a:spcBef>
                <a:spcPts val="625"/>
              </a:spcBef>
              <a:buFont typeface="Times New Roman"/>
              <a:buAutoNum type="alphaLcPeriod"/>
              <a:tabLst>
                <a:tab pos="812800" algn="l"/>
                <a:tab pos="813435" algn="l"/>
              </a:tabLst>
            </a:pPr>
            <a:r>
              <a:rPr sz="2400" spc="-5" dirty="0" err="1">
                <a:latin typeface="宋体"/>
                <a:cs typeface="宋体"/>
              </a:rPr>
              <a:t>单片晶圆</a:t>
            </a:r>
            <a:endParaRPr sz="2400" dirty="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615"/>
              </a:spcBef>
              <a:buFont typeface="Times New Roman"/>
              <a:buAutoNum type="alphaLcPeriod"/>
              <a:tabLst>
                <a:tab pos="813435" algn="l"/>
              </a:tabLst>
            </a:pPr>
            <a:r>
              <a:rPr sz="2400" dirty="0" err="1">
                <a:latin typeface="宋体"/>
                <a:cs typeface="宋体"/>
              </a:rPr>
              <a:t>批量生产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41" y="223773"/>
            <a:ext cx="3221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Implan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宋体"/>
                <a:cs typeface="宋体"/>
              </a:rPr>
              <a:t>简介及机台构造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163" y="784352"/>
            <a:ext cx="450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-5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13C351-A300-4CF2-A004-926F8F0B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275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9538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Implantation</a:t>
            </a:r>
          </a:p>
        </p:txBody>
      </p:sp>
      <p:sp>
        <p:nvSpPr>
          <p:cNvPr id="276" name="object 276"/>
          <p:cNvSpPr txBox="1"/>
          <p:nvPr/>
        </p:nvSpPr>
        <p:spPr>
          <a:xfrm>
            <a:off x="423163" y="784352"/>
            <a:ext cx="1002474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Implant – </a:t>
            </a:r>
            <a:r>
              <a:rPr sz="2400" b="0" spc="-15" dirty="0">
                <a:latin typeface="Microsoft JhengHei Light"/>
                <a:cs typeface="Microsoft JhengHei Light"/>
              </a:rPr>
              <a:t>Hardware</a:t>
            </a:r>
            <a:r>
              <a:rPr sz="2400" b="0" spc="2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introduction</a:t>
            </a:r>
            <a:endParaRPr sz="2400" dirty="0">
              <a:latin typeface="Microsoft JhengHei Light"/>
              <a:cs typeface="Microsoft JhengHei Light"/>
            </a:endParaRPr>
          </a:p>
          <a:p>
            <a:pPr marL="1203325">
              <a:lnSpc>
                <a:spcPct val="100000"/>
              </a:lnSpc>
              <a:spcBef>
                <a:spcPts val="1785"/>
              </a:spcBef>
            </a:pPr>
            <a:r>
              <a:rPr sz="2400" dirty="0">
                <a:latin typeface="宋体"/>
                <a:cs typeface="宋体"/>
              </a:rPr>
              <a:t>③</a:t>
            </a:r>
            <a:r>
              <a:rPr sz="2400" spc="-905" dirty="0">
                <a:latin typeface="宋体"/>
                <a:cs typeface="宋体"/>
              </a:rPr>
              <a:t> </a:t>
            </a:r>
            <a:r>
              <a:rPr sz="2400" dirty="0" err="1">
                <a:latin typeface="宋体"/>
                <a:cs typeface="宋体"/>
              </a:rPr>
              <a:t>机台的主要组成部分</a:t>
            </a:r>
            <a:endParaRPr sz="2400" dirty="0">
              <a:latin typeface="宋体"/>
              <a:cs typeface="宋体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1" name="Picture 4" descr="IMPLANTER">
            <a:extLst>
              <a:ext uri="{FF2B5EF4-FFF2-40B4-BE49-F238E27FC236}">
                <a16:creationId xmlns:a16="http://schemas.microsoft.com/office/drawing/2014/main" id="{063882A4-17BB-4F58-9F57-A130E54C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09800"/>
            <a:ext cx="6407254" cy="431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Text Box 14">
            <a:extLst>
              <a:ext uri="{FF2B5EF4-FFF2-40B4-BE49-F238E27FC236}">
                <a16:creationId xmlns:a16="http://schemas.microsoft.com/office/drawing/2014/main" id="{CAA323FE-355C-4C5D-98CD-6C5ACE7B8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638" y="2124397"/>
            <a:ext cx="1541556" cy="7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束流计测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（</a:t>
            </a:r>
            <a:r>
              <a:rPr lang="en-US" altLang="zh-CN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FARADAY)</a:t>
            </a: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3" name="Text Box 14">
            <a:extLst>
              <a:ext uri="{FF2B5EF4-FFF2-40B4-BE49-F238E27FC236}">
                <a16:creationId xmlns:a16="http://schemas.microsoft.com/office/drawing/2014/main" id="{4CE88CB3-2342-4F10-862C-7AAEDFF24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48" y="2326708"/>
            <a:ext cx="2006210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质量能量分析部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4" name="Text Box 14">
            <a:extLst>
              <a:ext uri="{FF2B5EF4-FFF2-40B4-BE49-F238E27FC236}">
                <a16:creationId xmlns:a16="http://schemas.microsoft.com/office/drawing/2014/main" id="{E3F10E40-2E01-4393-AF19-DD2E2180C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657" y="5619170"/>
            <a:ext cx="1351787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硅片搬送部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85" name="Text Box 1425">
            <a:extLst>
              <a:ext uri="{FF2B5EF4-FFF2-40B4-BE49-F238E27FC236}">
                <a16:creationId xmlns:a16="http://schemas.microsoft.com/office/drawing/2014/main" id="{BE4F4E3C-693E-469B-AE83-7C90C09ACF8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04933" y="4122865"/>
            <a:ext cx="1233066" cy="58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noProof="1">
                <a:effectLst>
                  <a:reflection blurRad="6350" stA="55000" endA="300" endPos="45500" dir="5400000" sy="-100000" algn="bl" rotWithShape="0"/>
                </a:effectLst>
                <a:latin typeface="+mj-ea"/>
                <a:ea typeface="+mj-ea"/>
              </a:rPr>
              <a:t>离子源部</a:t>
            </a:r>
            <a:endParaRPr lang="en-US" altLang="zh-CN" sz="1600" noProof="1">
              <a:effectLst>
                <a:reflection blurRad="6350" stA="55000" endA="300" endPos="45500" dir="5400000" sy="-100000" algn="bl" rotWithShape="0"/>
              </a:effectLst>
              <a:latin typeface="+mj-ea"/>
              <a:ea typeface="+mj-ea"/>
            </a:endParaRPr>
          </a:p>
          <a:p>
            <a:r>
              <a:rPr lang="en-US" altLang="zh-CN" sz="1600" noProof="1">
                <a:effectLst>
                  <a:reflection blurRad="6350" stA="55000" endA="300" endPos="45500" dir="5400000" sy="-100000" algn="bl" rotWithShape="0"/>
                </a:effectLst>
                <a:latin typeface="+mj-ea"/>
                <a:ea typeface="+mj-ea"/>
              </a:rPr>
              <a:t>Ion Source</a:t>
            </a:r>
          </a:p>
        </p:txBody>
      </p:sp>
      <p:grpSp>
        <p:nvGrpSpPr>
          <p:cNvPr id="286" name="Group 1426">
            <a:extLst>
              <a:ext uri="{FF2B5EF4-FFF2-40B4-BE49-F238E27FC236}">
                <a16:creationId xmlns:a16="http://schemas.microsoft.com/office/drawing/2014/main" id="{CB6CA3D5-A1C3-4E3F-95C9-317C37104604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3782671" y="3485145"/>
            <a:ext cx="1149084" cy="177759"/>
            <a:chOff x="1318" y="3001"/>
            <a:chExt cx="724" cy="112"/>
          </a:xfrm>
        </p:grpSpPr>
        <p:sp>
          <p:nvSpPr>
            <p:cNvPr id="287" name="Line 1427">
              <a:extLst>
                <a:ext uri="{FF2B5EF4-FFF2-40B4-BE49-F238E27FC236}">
                  <a16:creationId xmlns:a16="http://schemas.microsoft.com/office/drawing/2014/main" id="{0CA65C41-CFDF-404E-91C0-C794333671E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18" y="3001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Line 1428">
              <a:extLst>
                <a:ext uri="{FF2B5EF4-FFF2-40B4-BE49-F238E27FC236}">
                  <a16:creationId xmlns:a16="http://schemas.microsoft.com/office/drawing/2014/main" id="{943A6F09-8BA2-4917-B841-B1B2646434E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98" y="3113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89" name="Group 1444">
            <a:extLst>
              <a:ext uri="{FF2B5EF4-FFF2-40B4-BE49-F238E27FC236}">
                <a16:creationId xmlns:a16="http://schemas.microsoft.com/office/drawing/2014/main" id="{49183694-B776-4CBB-9269-4AD31AFA5DC5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6564415" y="3123427"/>
            <a:ext cx="1172585" cy="254076"/>
            <a:chOff x="2340" y="1368"/>
            <a:chExt cx="747" cy="112"/>
          </a:xfrm>
        </p:grpSpPr>
        <p:sp>
          <p:nvSpPr>
            <p:cNvPr id="290" name="Line 1442">
              <a:extLst>
                <a:ext uri="{FF2B5EF4-FFF2-40B4-BE49-F238E27FC236}">
                  <a16:creationId xmlns:a16="http://schemas.microsoft.com/office/drawing/2014/main" id="{7EB9ABD0-9786-4F7E-AB94-8E476DFA1C56}"/>
                </a:ext>
              </a:extLst>
            </p:cNvPr>
            <p:cNvSpPr>
              <a:spLocks noChangeShapeType="1"/>
            </p:cNvSpPr>
            <p:nvPr/>
          </p:nvSpPr>
          <p:spPr bwMode="gray">
            <a:xfrm rot="-32400000">
              <a:off x="2340" y="1368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Line 1443">
              <a:extLst>
                <a:ext uri="{FF2B5EF4-FFF2-40B4-BE49-F238E27FC236}">
                  <a16:creationId xmlns:a16="http://schemas.microsoft.com/office/drawing/2014/main" id="{AB2167CD-C509-4075-BE1F-69465570942F}"/>
                </a:ext>
              </a:extLst>
            </p:cNvPr>
            <p:cNvSpPr>
              <a:spLocks noChangeShapeType="1"/>
            </p:cNvSpPr>
            <p:nvPr/>
          </p:nvSpPr>
          <p:spPr bwMode="gray">
            <a:xfrm rot="10800000" flipH="1">
              <a:off x="2543" y="1480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2" name="Group 1444">
            <a:extLst>
              <a:ext uri="{FF2B5EF4-FFF2-40B4-BE49-F238E27FC236}">
                <a16:creationId xmlns:a16="http://schemas.microsoft.com/office/drawing/2014/main" id="{B4AE6F4C-05E9-452E-851D-BBCCD051DB35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5475835" y="3163095"/>
            <a:ext cx="1009779" cy="197873"/>
            <a:chOff x="2340" y="1368"/>
            <a:chExt cx="747" cy="112"/>
          </a:xfrm>
        </p:grpSpPr>
        <p:sp>
          <p:nvSpPr>
            <p:cNvPr id="293" name="Line 1442">
              <a:extLst>
                <a:ext uri="{FF2B5EF4-FFF2-40B4-BE49-F238E27FC236}">
                  <a16:creationId xmlns:a16="http://schemas.microsoft.com/office/drawing/2014/main" id="{8CC489CA-C7C5-463B-BFDD-568B7872FB53}"/>
                </a:ext>
              </a:extLst>
            </p:cNvPr>
            <p:cNvSpPr>
              <a:spLocks noChangeShapeType="1"/>
            </p:cNvSpPr>
            <p:nvPr/>
          </p:nvSpPr>
          <p:spPr bwMode="gray">
            <a:xfrm rot="-32400000">
              <a:off x="2340" y="1368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Line 1443">
              <a:extLst>
                <a:ext uri="{FF2B5EF4-FFF2-40B4-BE49-F238E27FC236}">
                  <a16:creationId xmlns:a16="http://schemas.microsoft.com/office/drawing/2014/main" id="{78C40A3A-1FE9-462D-BABE-E61BC596A1AA}"/>
                </a:ext>
              </a:extLst>
            </p:cNvPr>
            <p:cNvSpPr>
              <a:spLocks noChangeShapeType="1"/>
            </p:cNvSpPr>
            <p:nvPr/>
          </p:nvSpPr>
          <p:spPr bwMode="gray">
            <a:xfrm rot="10800000" flipH="1">
              <a:off x="2543" y="1480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95" name="Group 1426">
            <a:extLst>
              <a:ext uri="{FF2B5EF4-FFF2-40B4-BE49-F238E27FC236}">
                <a16:creationId xmlns:a16="http://schemas.microsoft.com/office/drawing/2014/main" id="{BF17A5D9-94B4-446A-8440-EF6CA68B6DC3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4894023" y="5091239"/>
            <a:ext cx="2334722" cy="503939"/>
            <a:chOff x="1318" y="3001"/>
            <a:chExt cx="724" cy="112"/>
          </a:xfrm>
        </p:grpSpPr>
        <p:sp>
          <p:nvSpPr>
            <p:cNvPr id="296" name="Line 1427">
              <a:extLst>
                <a:ext uri="{FF2B5EF4-FFF2-40B4-BE49-F238E27FC236}">
                  <a16:creationId xmlns:a16="http://schemas.microsoft.com/office/drawing/2014/main" id="{D754E7B7-8D96-4526-A750-9392726B77F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18" y="3001"/>
              <a:ext cx="180" cy="112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Line 1428">
              <a:extLst>
                <a:ext uri="{FF2B5EF4-FFF2-40B4-BE49-F238E27FC236}">
                  <a16:creationId xmlns:a16="http://schemas.microsoft.com/office/drawing/2014/main" id="{420DDD92-432B-41B2-AD4A-949CDC78CE5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98" y="3113"/>
              <a:ext cx="544" cy="0"/>
            </a:xfrm>
            <a:prstGeom prst="line">
              <a:avLst/>
            </a:prstGeom>
            <a:noFill/>
            <a:ln w="12700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98" name="Text Box 14">
            <a:extLst>
              <a:ext uri="{FF2B5EF4-FFF2-40B4-BE49-F238E27FC236}">
                <a16:creationId xmlns:a16="http://schemas.microsoft.com/office/drawing/2014/main" id="{727F534B-A664-4D80-8F4B-6937A53B6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447" y="3055043"/>
            <a:ext cx="2006210" cy="33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effectLst>
                  <a:reflection blurRad="6350" stA="50000" endA="300" endPos="50000" dist="29997" dir="5400000" sy="-100000" algn="bl" rotWithShape="0"/>
                </a:effectLst>
                <a:latin typeface="+mj-ea"/>
                <a:ea typeface="+mj-ea"/>
              </a:rPr>
              <a:t>其他支持系统</a:t>
            </a:r>
            <a:endParaRPr lang="en-US" altLang="zh-CN" sz="1600" dirty="0">
              <a:effectLst>
                <a:reflection blurRad="6350" stA="50000" endA="300" endPos="50000" dist="2999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99" name="矩形标注 1">
            <a:extLst>
              <a:ext uri="{FF2B5EF4-FFF2-40B4-BE49-F238E27FC236}">
                <a16:creationId xmlns:a16="http://schemas.microsoft.com/office/drawing/2014/main" id="{2B12511B-B605-4380-93F8-AC7D31DC927B}"/>
              </a:ext>
            </a:extLst>
          </p:cNvPr>
          <p:cNvSpPr/>
          <p:nvPr/>
        </p:nvSpPr>
        <p:spPr>
          <a:xfrm>
            <a:off x="1295400" y="5200055"/>
            <a:ext cx="2194681" cy="830805"/>
          </a:xfrm>
          <a:prstGeom prst="wedgeRectCallout">
            <a:avLst>
              <a:gd name="adj1" fmla="val 30559"/>
              <a:gd name="adj2" fmla="val -114173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通过加热、电离、碰撞的过程将气体、固体杂质离子化</a:t>
            </a:r>
          </a:p>
        </p:txBody>
      </p:sp>
      <p:sp>
        <p:nvSpPr>
          <p:cNvPr id="300" name="矩形标注 28">
            <a:extLst>
              <a:ext uri="{FF2B5EF4-FFF2-40B4-BE49-F238E27FC236}">
                <a16:creationId xmlns:a16="http://schemas.microsoft.com/office/drawing/2014/main" id="{A00540A7-98AC-4C4C-9538-806E289987BF}"/>
              </a:ext>
            </a:extLst>
          </p:cNvPr>
          <p:cNvSpPr/>
          <p:nvPr/>
        </p:nvSpPr>
        <p:spPr>
          <a:xfrm>
            <a:off x="5334000" y="1569379"/>
            <a:ext cx="1792292" cy="584640"/>
          </a:xfrm>
          <a:prstGeom prst="wedgeRectCallout">
            <a:avLst>
              <a:gd name="adj1" fmla="val -16175"/>
              <a:gd name="adj2" fmla="val 95580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通过磁场筛选出目标离子</a:t>
            </a:r>
          </a:p>
        </p:txBody>
      </p:sp>
      <p:sp>
        <p:nvSpPr>
          <p:cNvPr id="301" name="矩形标注 29">
            <a:extLst>
              <a:ext uri="{FF2B5EF4-FFF2-40B4-BE49-F238E27FC236}">
                <a16:creationId xmlns:a16="http://schemas.microsoft.com/office/drawing/2014/main" id="{AC614832-CE80-4B48-8F67-C50F9637CADA}"/>
              </a:ext>
            </a:extLst>
          </p:cNvPr>
          <p:cNvSpPr/>
          <p:nvPr/>
        </p:nvSpPr>
        <p:spPr>
          <a:xfrm>
            <a:off x="8203194" y="2313632"/>
            <a:ext cx="2194681" cy="584640"/>
          </a:xfrm>
          <a:prstGeom prst="wedgeRectCallout">
            <a:avLst>
              <a:gd name="adj1" fmla="val -70312"/>
              <a:gd name="adj2" fmla="val -17004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通过中和电子的数量测量离子束流</a:t>
            </a:r>
          </a:p>
        </p:txBody>
      </p:sp>
      <p:sp>
        <p:nvSpPr>
          <p:cNvPr id="302" name="矩形标注 30">
            <a:extLst>
              <a:ext uri="{FF2B5EF4-FFF2-40B4-BE49-F238E27FC236}">
                <a16:creationId xmlns:a16="http://schemas.microsoft.com/office/drawing/2014/main" id="{355CC573-80BB-428B-A3A4-64838BDE2189}"/>
              </a:ext>
            </a:extLst>
          </p:cNvPr>
          <p:cNvSpPr/>
          <p:nvPr/>
        </p:nvSpPr>
        <p:spPr>
          <a:xfrm>
            <a:off x="4954846" y="6095878"/>
            <a:ext cx="2194681" cy="338476"/>
          </a:xfrm>
          <a:prstGeom prst="wedgeRectCallout">
            <a:avLst>
              <a:gd name="adj1" fmla="val -40363"/>
              <a:gd name="adj2" fmla="val -87597"/>
            </a:avLst>
          </a:prstGeom>
          <a:solidFill>
            <a:srgbClr val="346FB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机械传送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6C97B54-8FE1-400B-B54D-DF3FFE9B5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A6DBADB-01DA-43B5-8358-F247854D6525}"/>
              </a:ext>
            </a:extLst>
          </p:cNvPr>
          <p:cNvSpPr txBox="1">
            <a:spLocks noChangeArrowheads="1"/>
          </p:cNvSpPr>
          <p:nvPr/>
        </p:nvSpPr>
        <p:spPr>
          <a:xfrm>
            <a:off x="2379024" y="2238377"/>
            <a:ext cx="7145976" cy="1470025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algn="ctr" defTabSz="573969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200" dirty="0">
                <a:solidFill>
                  <a:srgbClr val="203244"/>
                </a:solidFill>
                <a:latin typeface="隶书" pitchFamily="49" charset="-122"/>
                <a:ea typeface="隶书" pitchFamily="49" charset="-122"/>
                <a:sym typeface="Helvetica Neue"/>
              </a:rPr>
              <a:t>感 谢 聆 听</a:t>
            </a:r>
            <a:endParaRPr lang="en-US" altLang="zh-CN" sz="8200" dirty="0">
              <a:solidFill>
                <a:srgbClr val="203244"/>
              </a:solidFill>
              <a:latin typeface="隶书" pitchFamily="49" charset="-122"/>
              <a:ea typeface="隶书" pitchFamily="49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098048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763" y="784352"/>
            <a:ext cx="7085965" cy="248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- </a:t>
            </a:r>
            <a:r>
              <a:rPr sz="2400" b="0" spc="-5" dirty="0">
                <a:latin typeface="Microsoft JhengHei Light"/>
                <a:cs typeface="Microsoft JhengHei Light"/>
              </a:rPr>
              <a:t>LPCVD </a:t>
            </a:r>
            <a:r>
              <a:rPr sz="2400" b="0" spc="-15" dirty="0">
                <a:latin typeface="Microsoft JhengHei Light"/>
                <a:cs typeface="Microsoft JhengHei Light"/>
              </a:rPr>
              <a:t>Process</a:t>
            </a:r>
            <a:endParaRPr sz="2400" dirty="0">
              <a:latin typeface="Microsoft JhengHei Light"/>
              <a:cs typeface="Microsoft JhengHei Light"/>
            </a:endParaRPr>
          </a:p>
          <a:p>
            <a:pPr marL="1149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Oxide(SiO2)-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TEOS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oxide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49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Nitride(SiN): 3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SiH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Cl</a:t>
            </a:r>
            <a:r>
              <a:rPr sz="2400" spc="-7" baseline="-20833" dirty="0">
                <a:solidFill>
                  <a:srgbClr val="FF0000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+ 4 </a:t>
            </a:r>
            <a:r>
              <a:rPr sz="2400" spc="-10" dirty="0">
                <a:latin typeface="Times New Roman"/>
                <a:cs typeface="Times New Roman"/>
              </a:rPr>
              <a:t>NH</a:t>
            </a:r>
            <a:r>
              <a:rPr sz="2400" spc="-15" baseline="-20833" dirty="0">
                <a:latin typeface="Times New Roman"/>
                <a:cs typeface="Times New Roman"/>
              </a:rPr>
              <a:t>3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7" baseline="-20833" dirty="0">
                <a:latin typeface="Times New Roman"/>
                <a:cs typeface="Times New Roman"/>
              </a:rPr>
              <a:t>3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spc="-7" baseline="-20833" dirty="0">
                <a:latin typeface="Times New Roman"/>
                <a:cs typeface="Times New Roman"/>
              </a:rPr>
              <a:t>4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6HCl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6H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49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Polysilicon(Poly-Si):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SiH4(g)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Si(s) </a:t>
            </a:r>
            <a:r>
              <a:rPr sz="2400" dirty="0">
                <a:latin typeface="Times New Roman"/>
                <a:cs typeface="Times New Roman"/>
              </a:rPr>
              <a:t>+ 2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H2(g)</a:t>
            </a:r>
          </a:p>
        </p:txBody>
      </p:sp>
      <p:sp>
        <p:nvSpPr>
          <p:cNvPr id="5" name="object 5"/>
          <p:cNvSpPr/>
          <p:nvPr/>
        </p:nvSpPr>
        <p:spPr>
          <a:xfrm>
            <a:off x="7908721" y="1848194"/>
            <a:ext cx="3000221" cy="2857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6588" y="2702051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4888" y="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81159" y="3701796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4889" y="0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9340" y="3066288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57488" y="3066288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7367"/>
                </a:lnTo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6949" y="3649793"/>
            <a:ext cx="4826792" cy="2528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E37FB7-0C66-4C2D-A16B-7A1783C4F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9235" y="4044236"/>
            <a:ext cx="3936425" cy="2634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83854" y="1448954"/>
            <a:ext cx="3932812" cy="2346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0278" y="3609797"/>
            <a:ext cx="6655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imes New Roman"/>
                <a:cs typeface="Times New Roman"/>
              </a:rPr>
              <a:t>Wet </a:t>
            </a:r>
            <a:r>
              <a:rPr sz="2400" dirty="0">
                <a:latin typeface="Times New Roman"/>
                <a:cs typeface="Times New Roman"/>
              </a:rPr>
              <a:t>Ox: H2 + O2 → </a:t>
            </a:r>
            <a:r>
              <a:rPr sz="2400" spc="-5" dirty="0">
                <a:latin typeface="Times New Roman"/>
                <a:cs typeface="Times New Roman"/>
              </a:rPr>
              <a:t>H2O;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2H2O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" dirty="0">
                <a:latin typeface="Times New Roman"/>
                <a:cs typeface="Times New Roman"/>
              </a:rPr>
              <a:t>SiO2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2H2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463" y="784352"/>
            <a:ext cx="3951604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Oxidation</a:t>
            </a:r>
            <a:r>
              <a:rPr sz="2400" b="0" spc="-15" dirty="0">
                <a:latin typeface="Microsoft JhengHei Light"/>
                <a:cs typeface="Microsoft JhengHei Light"/>
              </a:rPr>
              <a:t> Process</a:t>
            </a:r>
            <a:endParaRPr sz="2400">
              <a:latin typeface="Microsoft JhengHei Light"/>
              <a:cs typeface="Microsoft JhengHei Light"/>
            </a:endParaRPr>
          </a:p>
          <a:p>
            <a:pPr marL="102235">
              <a:lnSpc>
                <a:spcPct val="100000"/>
              </a:lnSpc>
              <a:spcBef>
                <a:spcPts val="2085"/>
              </a:spcBef>
            </a:pPr>
            <a:r>
              <a:rPr sz="2400" spc="-5" dirty="0">
                <a:latin typeface="Times New Roman"/>
                <a:cs typeface="Times New Roman"/>
              </a:rPr>
              <a:t>Dry Ox: Si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SiO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0540" y="1504188"/>
            <a:ext cx="2684930" cy="1890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0116" y="4189491"/>
            <a:ext cx="4330344" cy="2358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CEED8A-CA93-4460-B4AE-7D6A78EEB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8292" y="2345447"/>
            <a:ext cx="6318546" cy="3708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286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N2</a:t>
            </a:r>
            <a:r>
              <a:rPr sz="2400" b="0" spc="-105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anneal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6707" y="2225039"/>
            <a:ext cx="6675120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6520" y="2225039"/>
            <a:ext cx="6573011" cy="3901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6520" y="2244851"/>
            <a:ext cx="6583680" cy="3861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sp>
        <p:nvSpPr>
          <p:cNvPr id="10" name="object 39">
            <a:extLst>
              <a:ext uri="{FF2B5EF4-FFF2-40B4-BE49-F238E27FC236}">
                <a16:creationId xmlns:a16="http://schemas.microsoft.com/office/drawing/2014/main" id="{CE0752E8-72E8-40BA-8647-0357802E7F1A}"/>
              </a:ext>
            </a:extLst>
          </p:cNvPr>
          <p:cNvSpPr txBox="1"/>
          <p:nvPr/>
        </p:nvSpPr>
        <p:spPr>
          <a:xfrm>
            <a:off x="544069" y="3276600"/>
            <a:ext cx="2020824" cy="2229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lang="zh-CN" altLang="en-US" sz="2100" spc="-125" dirty="0">
                <a:latin typeface="Times New Roman"/>
                <a:cs typeface="Times New Roman"/>
              </a:rPr>
              <a:t>修复晶格</a:t>
            </a:r>
            <a:endParaRPr lang="en-US" altLang="zh-CN" sz="2100" spc="-125" dirty="0">
              <a:latin typeface="Times New Roman"/>
              <a:cs typeface="Times New Roman"/>
            </a:endParaRPr>
          </a:p>
          <a:p>
            <a:pPr marL="12700" marR="21590">
              <a:lnSpc>
                <a:spcPct val="1014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100" spc="-65" dirty="0">
                <a:latin typeface="Times New Roman"/>
                <a:cs typeface="Times New Roman"/>
              </a:rPr>
              <a:t>提高均匀性</a:t>
            </a:r>
            <a:endParaRPr sz="1950" dirty="0">
              <a:latin typeface="Times New Roman"/>
              <a:cs typeface="Times New Roman"/>
            </a:endParaRPr>
          </a:p>
          <a:p>
            <a:pPr marL="12700" marR="325120">
              <a:lnSpc>
                <a:spcPct val="246800"/>
              </a:lnSpc>
            </a:pPr>
            <a:r>
              <a:rPr lang="zh-CN" altLang="en-US" sz="2300" dirty="0">
                <a:latin typeface="Times New Roman"/>
                <a:cs typeface="Times New Roman"/>
              </a:rPr>
              <a:t>提高致密性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1E4D7E-DD35-4FE6-90B2-CA2441FF9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784352"/>
            <a:ext cx="290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H2</a:t>
            </a:r>
            <a:r>
              <a:rPr sz="2400" b="0" spc="-90" dirty="0">
                <a:latin typeface="Microsoft JhengHei Light"/>
                <a:cs typeface="Microsoft JhengHei Light"/>
              </a:rPr>
              <a:t> </a:t>
            </a:r>
            <a:r>
              <a:rPr sz="2400" b="0" spc="-5" dirty="0">
                <a:latin typeface="Microsoft JhengHei Light"/>
                <a:cs typeface="Microsoft JhengHei Light"/>
              </a:rPr>
              <a:t>Anneal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5779" y="4485618"/>
            <a:ext cx="2008653" cy="1375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3776" y="3939540"/>
            <a:ext cx="32918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3776" y="3939540"/>
            <a:ext cx="329565" cy="306705"/>
          </a:xfrm>
          <a:custGeom>
            <a:avLst/>
            <a:gdLst/>
            <a:ahLst/>
            <a:cxnLst/>
            <a:rect l="l" t="t" r="r" b="b"/>
            <a:pathLst>
              <a:path w="329564" h="306704">
                <a:moveTo>
                  <a:pt x="0" y="153162"/>
                </a:moveTo>
                <a:lnTo>
                  <a:pt x="8388" y="104753"/>
                </a:lnTo>
                <a:lnTo>
                  <a:pt x="31747" y="62709"/>
                </a:lnTo>
                <a:lnTo>
                  <a:pt x="67372" y="29553"/>
                </a:lnTo>
                <a:lnTo>
                  <a:pt x="112556" y="7808"/>
                </a:lnTo>
                <a:lnTo>
                  <a:pt x="164591" y="0"/>
                </a:lnTo>
                <a:lnTo>
                  <a:pt x="216627" y="7808"/>
                </a:lnTo>
                <a:lnTo>
                  <a:pt x="261811" y="29553"/>
                </a:lnTo>
                <a:lnTo>
                  <a:pt x="297436" y="62709"/>
                </a:lnTo>
                <a:lnTo>
                  <a:pt x="320795" y="104753"/>
                </a:lnTo>
                <a:lnTo>
                  <a:pt x="329184" y="153162"/>
                </a:lnTo>
                <a:lnTo>
                  <a:pt x="320795" y="201570"/>
                </a:lnTo>
                <a:lnTo>
                  <a:pt x="297436" y="243614"/>
                </a:lnTo>
                <a:lnTo>
                  <a:pt x="261811" y="276770"/>
                </a:lnTo>
                <a:lnTo>
                  <a:pt x="216627" y="298515"/>
                </a:lnTo>
                <a:lnTo>
                  <a:pt x="164591" y="306324"/>
                </a:lnTo>
                <a:lnTo>
                  <a:pt x="112556" y="298515"/>
                </a:lnTo>
                <a:lnTo>
                  <a:pt x="67372" y="276770"/>
                </a:lnTo>
                <a:lnTo>
                  <a:pt x="31747" y="243614"/>
                </a:lnTo>
                <a:lnTo>
                  <a:pt x="8388" y="201570"/>
                </a:lnTo>
                <a:lnTo>
                  <a:pt x="0" y="15316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0926" y="3878326"/>
            <a:ext cx="21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5851" y="4298441"/>
            <a:ext cx="371475" cy="742950"/>
          </a:xfrm>
          <a:custGeom>
            <a:avLst/>
            <a:gdLst/>
            <a:ahLst/>
            <a:cxnLst/>
            <a:rect l="l" t="t" r="r" b="b"/>
            <a:pathLst>
              <a:path w="371475" h="742950">
                <a:moveTo>
                  <a:pt x="245734" y="607186"/>
                </a:moveTo>
                <a:lnTo>
                  <a:pt x="287898" y="742695"/>
                </a:lnTo>
                <a:lnTo>
                  <a:pt x="368693" y="631062"/>
                </a:lnTo>
                <a:lnTo>
                  <a:pt x="312663" y="631062"/>
                </a:lnTo>
                <a:lnTo>
                  <a:pt x="300090" y="628903"/>
                </a:lnTo>
                <a:lnTo>
                  <a:pt x="302217" y="616457"/>
                </a:lnTo>
                <a:lnTo>
                  <a:pt x="245734" y="607186"/>
                </a:lnTo>
                <a:close/>
              </a:path>
              <a:path w="371475" h="742950">
                <a:moveTo>
                  <a:pt x="302217" y="616457"/>
                </a:moveTo>
                <a:lnTo>
                  <a:pt x="300090" y="628903"/>
                </a:lnTo>
                <a:lnTo>
                  <a:pt x="312663" y="631062"/>
                </a:lnTo>
                <a:lnTo>
                  <a:pt x="314806" y="618524"/>
                </a:lnTo>
                <a:lnTo>
                  <a:pt x="302217" y="616457"/>
                </a:lnTo>
                <a:close/>
              </a:path>
              <a:path w="371475" h="742950">
                <a:moveTo>
                  <a:pt x="314806" y="618524"/>
                </a:moveTo>
                <a:lnTo>
                  <a:pt x="312663" y="631062"/>
                </a:lnTo>
                <a:lnTo>
                  <a:pt x="368693" y="631062"/>
                </a:lnTo>
                <a:lnTo>
                  <a:pt x="371083" y="627760"/>
                </a:lnTo>
                <a:lnTo>
                  <a:pt x="314806" y="618524"/>
                </a:lnTo>
                <a:close/>
              </a:path>
              <a:path w="371475" h="742950">
                <a:moveTo>
                  <a:pt x="325136" y="559815"/>
                </a:moveTo>
                <a:lnTo>
                  <a:pt x="312409" y="559815"/>
                </a:lnTo>
                <a:lnTo>
                  <a:pt x="307837" y="586993"/>
                </a:lnTo>
                <a:lnTo>
                  <a:pt x="302630" y="614044"/>
                </a:lnTo>
                <a:lnTo>
                  <a:pt x="302217" y="616457"/>
                </a:lnTo>
                <a:lnTo>
                  <a:pt x="314806" y="618524"/>
                </a:lnTo>
                <a:lnTo>
                  <a:pt x="315159" y="616457"/>
                </a:lnTo>
                <a:lnTo>
                  <a:pt x="315226" y="616203"/>
                </a:lnTo>
                <a:lnTo>
                  <a:pt x="320283" y="589152"/>
                </a:lnTo>
                <a:lnTo>
                  <a:pt x="324855" y="561847"/>
                </a:lnTo>
                <a:lnTo>
                  <a:pt x="325136" y="559815"/>
                </a:lnTo>
                <a:close/>
              </a:path>
              <a:path w="371475" h="742950">
                <a:moveTo>
                  <a:pt x="315226" y="616203"/>
                </a:moveTo>
                <a:lnTo>
                  <a:pt x="315203" y="616330"/>
                </a:lnTo>
                <a:lnTo>
                  <a:pt x="315226" y="616203"/>
                </a:lnTo>
                <a:close/>
              </a:path>
              <a:path w="371475" h="742950">
                <a:moveTo>
                  <a:pt x="307837" y="586866"/>
                </a:moveTo>
                <a:lnTo>
                  <a:pt x="307812" y="586993"/>
                </a:lnTo>
                <a:lnTo>
                  <a:pt x="307837" y="586866"/>
                </a:lnTo>
                <a:close/>
              </a:path>
              <a:path w="371475" h="742950">
                <a:moveTo>
                  <a:pt x="328816" y="532764"/>
                </a:moveTo>
                <a:lnTo>
                  <a:pt x="316092" y="532764"/>
                </a:lnTo>
                <a:lnTo>
                  <a:pt x="312282" y="559942"/>
                </a:lnTo>
                <a:lnTo>
                  <a:pt x="312409" y="559815"/>
                </a:lnTo>
                <a:lnTo>
                  <a:pt x="325136" y="559815"/>
                </a:lnTo>
                <a:lnTo>
                  <a:pt x="328665" y="534288"/>
                </a:lnTo>
                <a:lnTo>
                  <a:pt x="328816" y="532764"/>
                </a:lnTo>
                <a:close/>
              </a:path>
              <a:path w="371475" h="742950">
                <a:moveTo>
                  <a:pt x="332594" y="480948"/>
                </a:moveTo>
                <a:lnTo>
                  <a:pt x="319902" y="480948"/>
                </a:lnTo>
                <a:lnTo>
                  <a:pt x="319902" y="481456"/>
                </a:lnTo>
                <a:lnTo>
                  <a:pt x="318632" y="506602"/>
                </a:lnTo>
                <a:lnTo>
                  <a:pt x="318530" y="507364"/>
                </a:lnTo>
                <a:lnTo>
                  <a:pt x="315965" y="533018"/>
                </a:lnTo>
                <a:lnTo>
                  <a:pt x="316092" y="532764"/>
                </a:lnTo>
                <a:lnTo>
                  <a:pt x="328816" y="532764"/>
                </a:lnTo>
                <a:lnTo>
                  <a:pt x="331332" y="507364"/>
                </a:lnTo>
                <a:lnTo>
                  <a:pt x="332602" y="481456"/>
                </a:lnTo>
                <a:lnTo>
                  <a:pt x="332594" y="480948"/>
                </a:lnTo>
                <a:close/>
              </a:path>
              <a:path w="371475" h="742950">
                <a:moveTo>
                  <a:pt x="318632" y="506348"/>
                </a:moveTo>
                <a:lnTo>
                  <a:pt x="318606" y="506602"/>
                </a:lnTo>
                <a:lnTo>
                  <a:pt x="318632" y="506348"/>
                </a:lnTo>
                <a:close/>
              </a:path>
              <a:path w="371475" h="742950">
                <a:moveTo>
                  <a:pt x="319896" y="481071"/>
                </a:moveTo>
                <a:lnTo>
                  <a:pt x="319877" y="481456"/>
                </a:lnTo>
                <a:lnTo>
                  <a:pt x="319896" y="481071"/>
                </a:lnTo>
                <a:close/>
              </a:path>
              <a:path w="371475" h="742950">
                <a:moveTo>
                  <a:pt x="332227" y="457199"/>
                </a:moveTo>
                <a:lnTo>
                  <a:pt x="319521" y="457199"/>
                </a:lnTo>
                <a:lnTo>
                  <a:pt x="319896" y="481071"/>
                </a:lnTo>
                <a:lnTo>
                  <a:pt x="332594" y="480948"/>
                </a:lnTo>
                <a:lnTo>
                  <a:pt x="332227" y="457199"/>
                </a:lnTo>
                <a:close/>
              </a:path>
              <a:path w="371475" h="742950">
                <a:moveTo>
                  <a:pt x="331303" y="446150"/>
                </a:moveTo>
                <a:lnTo>
                  <a:pt x="318632" y="446150"/>
                </a:lnTo>
                <a:lnTo>
                  <a:pt x="319521" y="457580"/>
                </a:lnTo>
                <a:lnTo>
                  <a:pt x="319521" y="457199"/>
                </a:lnTo>
                <a:lnTo>
                  <a:pt x="332227" y="457199"/>
                </a:lnTo>
                <a:lnTo>
                  <a:pt x="332221" y="456818"/>
                </a:lnTo>
                <a:lnTo>
                  <a:pt x="331303" y="446150"/>
                </a:lnTo>
                <a:close/>
              </a:path>
              <a:path w="371475" h="742950">
                <a:moveTo>
                  <a:pt x="330027" y="435482"/>
                </a:moveTo>
                <a:lnTo>
                  <a:pt x="317235" y="435482"/>
                </a:lnTo>
                <a:lnTo>
                  <a:pt x="318632" y="446531"/>
                </a:lnTo>
                <a:lnTo>
                  <a:pt x="318632" y="446150"/>
                </a:lnTo>
                <a:lnTo>
                  <a:pt x="331303" y="446150"/>
                </a:lnTo>
                <a:lnTo>
                  <a:pt x="331205" y="445007"/>
                </a:lnTo>
                <a:lnTo>
                  <a:pt x="330027" y="435482"/>
                </a:lnTo>
                <a:close/>
              </a:path>
              <a:path w="371475" h="742950">
                <a:moveTo>
                  <a:pt x="328260" y="425576"/>
                </a:moveTo>
                <a:lnTo>
                  <a:pt x="315330" y="425576"/>
                </a:lnTo>
                <a:lnTo>
                  <a:pt x="315457" y="426084"/>
                </a:lnTo>
                <a:lnTo>
                  <a:pt x="317235" y="435863"/>
                </a:lnTo>
                <a:lnTo>
                  <a:pt x="317235" y="435482"/>
                </a:lnTo>
                <a:lnTo>
                  <a:pt x="330027" y="435482"/>
                </a:lnTo>
                <a:lnTo>
                  <a:pt x="329808" y="433704"/>
                </a:lnTo>
                <a:lnTo>
                  <a:pt x="328260" y="425576"/>
                </a:lnTo>
                <a:close/>
              </a:path>
              <a:path w="371475" h="742950">
                <a:moveTo>
                  <a:pt x="315342" y="425643"/>
                </a:moveTo>
                <a:lnTo>
                  <a:pt x="315424" y="426084"/>
                </a:lnTo>
                <a:lnTo>
                  <a:pt x="315342" y="425643"/>
                </a:lnTo>
                <a:close/>
              </a:path>
              <a:path w="371475" h="742950">
                <a:moveTo>
                  <a:pt x="326009" y="416305"/>
                </a:moveTo>
                <a:lnTo>
                  <a:pt x="312917" y="416305"/>
                </a:lnTo>
                <a:lnTo>
                  <a:pt x="315342" y="425643"/>
                </a:lnTo>
                <a:lnTo>
                  <a:pt x="328260" y="425576"/>
                </a:lnTo>
                <a:lnTo>
                  <a:pt x="327776" y="423036"/>
                </a:lnTo>
                <a:lnTo>
                  <a:pt x="326009" y="416305"/>
                </a:lnTo>
                <a:close/>
              </a:path>
              <a:path w="371475" h="742950">
                <a:moveTo>
                  <a:pt x="320272" y="400049"/>
                </a:moveTo>
                <a:lnTo>
                  <a:pt x="306313" y="400049"/>
                </a:lnTo>
                <a:lnTo>
                  <a:pt x="306694" y="400684"/>
                </a:lnTo>
                <a:lnTo>
                  <a:pt x="310123" y="408304"/>
                </a:lnTo>
                <a:lnTo>
                  <a:pt x="313044" y="416813"/>
                </a:lnTo>
                <a:lnTo>
                  <a:pt x="312917" y="416305"/>
                </a:lnTo>
                <a:lnTo>
                  <a:pt x="326009" y="416305"/>
                </a:lnTo>
                <a:lnTo>
                  <a:pt x="325109" y="412876"/>
                </a:lnTo>
                <a:lnTo>
                  <a:pt x="321807" y="403351"/>
                </a:lnTo>
                <a:lnTo>
                  <a:pt x="320272" y="400049"/>
                </a:lnTo>
                <a:close/>
              </a:path>
              <a:path w="371475" h="742950">
                <a:moveTo>
                  <a:pt x="309869" y="407796"/>
                </a:moveTo>
                <a:lnTo>
                  <a:pt x="310048" y="408304"/>
                </a:lnTo>
                <a:lnTo>
                  <a:pt x="309869" y="407796"/>
                </a:lnTo>
                <a:close/>
              </a:path>
              <a:path w="371475" h="742950">
                <a:moveTo>
                  <a:pt x="306344" y="400118"/>
                </a:moveTo>
                <a:lnTo>
                  <a:pt x="306606" y="400684"/>
                </a:lnTo>
                <a:lnTo>
                  <a:pt x="306344" y="400118"/>
                </a:lnTo>
                <a:close/>
              </a:path>
              <a:path w="371475" h="742950">
                <a:moveTo>
                  <a:pt x="316854" y="393064"/>
                </a:moveTo>
                <a:lnTo>
                  <a:pt x="301995" y="393064"/>
                </a:lnTo>
                <a:lnTo>
                  <a:pt x="306344" y="400118"/>
                </a:lnTo>
                <a:lnTo>
                  <a:pt x="320272" y="400049"/>
                </a:lnTo>
                <a:lnTo>
                  <a:pt x="317616" y="394334"/>
                </a:lnTo>
                <a:lnTo>
                  <a:pt x="316854" y="393064"/>
                </a:lnTo>
                <a:close/>
              </a:path>
              <a:path w="371475" h="742950">
                <a:moveTo>
                  <a:pt x="312968" y="386587"/>
                </a:moveTo>
                <a:lnTo>
                  <a:pt x="296788" y="386587"/>
                </a:lnTo>
                <a:lnTo>
                  <a:pt x="302376" y="393699"/>
                </a:lnTo>
                <a:lnTo>
                  <a:pt x="301995" y="393064"/>
                </a:lnTo>
                <a:lnTo>
                  <a:pt x="316854" y="393064"/>
                </a:lnTo>
                <a:lnTo>
                  <a:pt x="312968" y="386587"/>
                </a:lnTo>
                <a:close/>
              </a:path>
              <a:path w="371475" h="742950">
                <a:moveTo>
                  <a:pt x="307989" y="380237"/>
                </a:moveTo>
                <a:lnTo>
                  <a:pt x="290692" y="380237"/>
                </a:lnTo>
                <a:lnTo>
                  <a:pt x="297169" y="387095"/>
                </a:lnTo>
                <a:lnTo>
                  <a:pt x="296788" y="386587"/>
                </a:lnTo>
                <a:lnTo>
                  <a:pt x="312968" y="386587"/>
                </a:lnTo>
                <a:lnTo>
                  <a:pt x="312663" y="386079"/>
                </a:lnTo>
                <a:lnTo>
                  <a:pt x="307989" y="380237"/>
                </a:lnTo>
                <a:close/>
              </a:path>
              <a:path w="371475" h="742950">
                <a:moveTo>
                  <a:pt x="302768" y="374522"/>
                </a:moveTo>
                <a:lnTo>
                  <a:pt x="283707" y="374522"/>
                </a:lnTo>
                <a:lnTo>
                  <a:pt x="284215" y="374903"/>
                </a:lnTo>
                <a:lnTo>
                  <a:pt x="291073" y="380745"/>
                </a:lnTo>
                <a:lnTo>
                  <a:pt x="290692" y="380237"/>
                </a:lnTo>
                <a:lnTo>
                  <a:pt x="307989" y="380237"/>
                </a:lnTo>
                <a:lnTo>
                  <a:pt x="306567" y="378459"/>
                </a:lnTo>
                <a:lnTo>
                  <a:pt x="302768" y="374522"/>
                </a:lnTo>
                <a:close/>
              </a:path>
              <a:path w="371475" h="742950">
                <a:moveTo>
                  <a:pt x="283863" y="374655"/>
                </a:moveTo>
                <a:lnTo>
                  <a:pt x="284158" y="374903"/>
                </a:lnTo>
                <a:lnTo>
                  <a:pt x="283863" y="374655"/>
                </a:lnTo>
                <a:close/>
              </a:path>
              <a:path w="371475" h="742950">
                <a:moveTo>
                  <a:pt x="275960" y="369061"/>
                </a:moveTo>
                <a:lnTo>
                  <a:pt x="283863" y="374655"/>
                </a:lnTo>
                <a:lnTo>
                  <a:pt x="283707" y="374522"/>
                </a:lnTo>
                <a:lnTo>
                  <a:pt x="302768" y="374522"/>
                </a:lnTo>
                <a:lnTo>
                  <a:pt x="299582" y="371220"/>
                </a:lnTo>
                <a:lnTo>
                  <a:pt x="297159" y="369188"/>
                </a:lnTo>
                <a:lnTo>
                  <a:pt x="276341" y="369188"/>
                </a:lnTo>
                <a:lnTo>
                  <a:pt x="275960" y="369061"/>
                </a:lnTo>
                <a:close/>
              </a:path>
              <a:path w="371475" h="742950">
                <a:moveTo>
                  <a:pt x="290467" y="363727"/>
                </a:moveTo>
                <a:lnTo>
                  <a:pt x="267578" y="363727"/>
                </a:lnTo>
                <a:lnTo>
                  <a:pt x="276341" y="369188"/>
                </a:lnTo>
                <a:lnTo>
                  <a:pt x="297159" y="369188"/>
                </a:lnTo>
                <a:lnTo>
                  <a:pt x="291708" y="364616"/>
                </a:lnTo>
                <a:lnTo>
                  <a:pt x="290467" y="363727"/>
                </a:lnTo>
                <a:close/>
              </a:path>
              <a:path w="371475" h="742950">
                <a:moveTo>
                  <a:pt x="283731" y="358901"/>
                </a:moveTo>
                <a:lnTo>
                  <a:pt x="258434" y="358901"/>
                </a:lnTo>
                <a:lnTo>
                  <a:pt x="267959" y="363981"/>
                </a:lnTo>
                <a:lnTo>
                  <a:pt x="267578" y="363727"/>
                </a:lnTo>
                <a:lnTo>
                  <a:pt x="290467" y="363727"/>
                </a:lnTo>
                <a:lnTo>
                  <a:pt x="283731" y="358901"/>
                </a:lnTo>
                <a:close/>
              </a:path>
              <a:path w="371475" h="742950">
                <a:moveTo>
                  <a:pt x="276087" y="354075"/>
                </a:moveTo>
                <a:lnTo>
                  <a:pt x="248655" y="354075"/>
                </a:lnTo>
                <a:lnTo>
                  <a:pt x="258561" y="359028"/>
                </a:lnTo>
                <a:lnTo>
                  <a:pt x="283731" y="358901"/>
                </a:lnTo>
                <a:lnTo>
                  <a:pt x="283199" y="358520"/>
                </a:lnTo>
                <a:lnTo>
                  <a:pt x="276087" y="354075"/>
                </a:lnTo>
                <a:close/>
              </a:path>
              <a:path w="371475" h="742950">
                <a:moveTo>
                  <a:pt x="242062" y="337819"/>
                </a:moveTo>
                <a:lnTo>
                  <a:pt x="204840" y="337819"/>
                </a:lnTo>
                <a:lnTo>
                  <a:pt x="227827" y="345820"/>
                </a:lnTo>
                <a:lnTo>
                  <a:pt x="249036" y="354329"/>
                </a:lnTo>
                <a:lnTo>
                  <a:pt x="248655" y="354075"/>
                </a:lnTo>
                <a:lnTo>
                  <a:pt x="276087" y="354075"/>
                </a:lnTo>
                <a:lnTo>
                  <a:pt x="274055" y="352805"/>
                </a:lnTo>
                <a:lnTo>
                  <a:pt x="264276" y="347598"/>
                </a:lnTo>
                <a:lnTo>
                  <a:pt x="253989" y="342645"/>
                </a:lnTo>
                <a:lnTo>
                  <a:pt x="242062" y="337819"/>
                </a:lnTo>
                <a:close/>
              </a:path>
              <a:path w="371475" h="742950">
                <a:moveTo>
                  <a:pt x="227446" y="345693"/>
                </a:moveTo>
                <a:lnTo>
                  <a:pt x="227763" y="345820"/>
                </a:lnTo>
                <a:lnTo>
                  <a:pt x="227446" y="345693"/>
                </a:lnTo>
                <a:close/>
              </a:path>
              <a:path w="371475" h="742950">
                <a:moveTo>
                  <a:pt x="223533" y="330834"/>
                </a:moveTo>
                <a:lnTo>
                  <a:pt x="181218" y="330834"/>
                </a:lnTo>
                <a:lnTo>
                  <a:pt x="205094" y="337946"/>
                </a:lnTo>
                <a:lnTo>
                  <a:pt x="204840" y="337819"/>
                </a:lnTo>
                <a:lnTo>
                  <a:pt x="242062" y="337819"/>
                </a:lnTo>
                <a:lnTo>
                  <a:pt x="232018" y="333755"/>
                </a:lnTo>
                <a:lnTo>
                  <a:pt x="223533" y="330834"/>
                </a:lnTo>
                <a:close/>
              </a:path>
              <a:path w="371475" h="742950">
                <a:moveTo>
                  <a:pt x="203205" y="324103"/>
                </a:moveTo>
                <a:lnTo>
                  <a:pt x="156961" y="324103"/>
                </a:lnTo>
                <a:lnTo>
                  <a:pt x="181345" y="330961"/>
                </a:lnTo>
                <a:lnTo>
                  <a:pt x="181218" y="330834"/>
                </a:lnTo>
                <a:lnTo>
                  <a:pt x="223533" y="330834"/>
                </a:lnTo>
                <a:lnTo>
                  <a:pt x="208777" y="325754"/>
                </a:lnTo>
                <a:lnTo>
                  <a:pt x="203205" y="324103"/>
                </a:lnTo>
                <a:close/>
              </a:path>
              <a:path w="371475" h="742950">
                <a:moveTo>
                  <a:pt x="113908" y="0"/>
                </a:moveTo>
                <a:lnTo>
                  <a:pt x="88381" y="34416"/>
                </a:lnTo>
                <a:lnTo>
                  <a:pt x="63997" y="68579"/>
                </a:lnTo>
                <a:lnTo>
                  <a:pt x="41899" y="102361"/>
                </a:lnTo>
                <a:lnTo>
                  <a:pt x="15737" y="151383"/>
                </a:lnTo>
                <a:lnTo>
                  <a:pt x="1259" y="198246"/>
                </a:lnTo>
                <a:lnTo>
                  <a:pt x="0" y="213105"/>
                </a:lnTo>
                <a:lnTo>
                  <a:pt x="11" y="213867"/>
                </a:lnTo>
                <a:lnTo>
                  <a:pt x="8752" y="255777"/>
                </a:lnTo>
                <a:lnTo>
                  <a:pt x="38724" y="284479"/>
                </a:lnTo>
                <a:lnTo>
                  <a:pt x="86857" y="304418"/>
                </a:lnTo>
                <a:lnTo>
                  <a:pt x="157088" y="324230"/>
                </a:lnTo>
                <a:lnTo>
                  <a:pt x="156961" y="324103"/>
                </a:lnTo>
                <a:lnTo>
                  <a:pt x="203205" y="324103"/>
                </a:lnTo>
                <a:lnTo>
                  <a:pt x="184774" y="318642"/>
                </a:lnTo>
                <a:lnTo>
                  <a:pt x="160390" y="311911"/>
                </a:lnTo>
                <a:lnTo>
                  <a:pt x="136133" y="305561"/>
                </a:lnTo>
                <a:lnTo>
                  <a:pt x="112765" y="299084"/>
                </a:lnTo>
                <a:lnTo>
                  <a:pt x="112892" y="299084"/>
                </a:lnTo>
                <a:lnTo>
                  <a:pt x="91086" y="292480"/>
                </a:lnTo>
                <a:lnTo>
                  <a:pt x="90921" y="292480"/>
                </a:lnTo>
                <a:lnTo>
                  <a:pt x="70347" y="285241"/>
                </a:lnTo>
                <a:lnTo>
                  <a:pt x="70601" y="285241"/>
                </a:lnTo>
                <a:lnTo>
                  <a:pt x="61516" y="281558"/>
                </a:lnTo>
                <a:lnTo>
                  <a:pt x="52705" y="277494"/>
                </a:lnTo>
                <a:lnTo>
                  <a:pt x="44947" y="273430"/>
                </a:lnTo>
                <a:lnTo>
                  <a:pt x="45123" y="273430"/>
                </a:lnTo>
                <a:lnTo>
                  <a:pt x="38576" y="269366"/>
                </a:lnTo>
                <a:lnTo>
                  <a:pt x="38343" y="269366"/>
                </a:lnTo>
                <a:lnTo>
                  <a:pt x="32530" y="264921"/>
                </a:lnTo>
                <a:lnTo>
                  <a:pt x="31866" y="264413"/>
                </a:lnTo>
                <a:lnTo>
                  <a:pt x="27458" y="260222"/>
                </a:lnTo>
                <a:lnTo>
                  <a:pt x="26913" y="259714"/>
                </a:lnTo>
                <a:lnTo>
                  <a:pt x="23472" y="255396"/>
                </a:lnTo>
                <a:lnTo>
                  <a:pt x="22849" y="254634"/>
                </a:lnTo>
                <a:lnTo>
                  <a:pt x="19801" y="249554"/>
                </a:lnTo>
                <a:lnTo>
                  <a:pt x="17673" y="244601"/>
                </a:lnTo>
                <a:lnTo>
                  <a:pt x="17545" y="244360"/>
                </a:lnTo>
                <a:lnTo>
                  <a:pt x="17439" y="243966"/>
                </a:lnTo>
                <a:lnTo>
                  <a:pt x="15854" y="239013"/>
                </a:lnTo>
                <a:lnTo>
                  <a:pt x="13275" y="226821"/>
                </a:lnTo>
                <a:lnTo>
                  <a:pt x="12717" y="213867"/>
                </a:lnTo>
                <a:lnTo>
                  <a:pt x="13770" y="200532"/>
                </a:lnTo>
                <a:lnTo>
                  <a:pt x="13832" y="199770"/>
                </a:lnTo>
                <a:lnTo>
                  <a:pt x="16770" y="186308"/>
                </a:lnTo>
                <a:lnTo>
                  <a:pt x="21294" y="171703"/>
                </a:lnTo>
                <a:lnTo>
                  <a:pt x="27318" y="156590"/>
                </a:lnTo>
                <a:lnTo>
                  <a:pt x="34666" y="141096"/>
                </a:lnTo>
                <a:lnTo>
                  <a:pt x="34533" y="141096"/>
                </a:lnTo>
                <a:lnTo>
                  <a:pt x="43296" y="124967"/>
                </a:lnTo>
                <a:lnTo>
                  <a:pt x="52821" y="108838"/>
                </a:lnTo>
                <a:lnTo>
                  <a:pt x="63235" y="92328"/>
                </a:lnTo>
                <a:lnTo>
                  <a:pt x="63406" y="92328"/>
                </a:lnTo>
                <a:lnTo>
                  <a:pt x="74538" y="75818"/>
                </a:lnTo>
                <a:lnTo>
                  <a:pt x="86349" y="58927"/>
                </a:lnTo>
                <a:lnTo>
                  <a:pt x="98668" y="41909"/>
                </a:lnTo>
                <a:lnTo>
                  <a:pt x="124068" y="7619"/>
                </a:lnTo>
                <a:lnTo>
                  <a:pt x="113908" y="0"/>
                </a:lnTo>
                <a:close/>
              </a:path>
              <a:path w="371475" h="742950">
                <a:moveTo>
                  <a:pt x="90667" y="292353"/>
                </a:moveTo>
                <a:lnTo>
                  <a:pt x="90921" y="292480"/>
                </a:lnTo>
                <a:lnTo>
                  <a:pt x="91086" y="292480"/>
                </a:lnTo>
                <a:lnTo>
                  <a:pt x="90667" y="292353"/>
                </a:lnTo>
                <a:close/>
              </a:path>
              <a:path w="371475" h="742950">
                <a:moveTo>
                  <a:pt x="61203" y="281431"/>
                </a:moveTo>
                <a:lnTo>
                  <a:pt x="61457" y="281558"/>
                </a:lnTo>
                <a:lnTo>
                  <a:pt x="61203" y="281431"/>
                </a:lnTo>
                <a:close/>
              </a:path>
              <a:path w="371475" h="742950">
                <a:moveTo>
                  <a:pt x="52794" y="277541"/>
                </a:moveTo>
                <a:lnTo>
                  <a:pt x="52948" y="277621"/>
                </a:lnTo>
                <a:lnTo>
                  <a:pt x="52794" y="277541"/>
                </a:lnTo>
                <a:close/>
              </a:path>
              <a:path w="371475" h="742950">
                <a:moveTo>
                  <a:pt x="52705" y="277494"/>
                </a:moveTo>
                <a:close/>
              </a:path>
              <a:path w="371475" h="742950">
                <a:moveTo>
                  <a:pt x="45123" y="273430"/>
                </a:moveTo>
                <a:lnTo>
                  <a:pt x="44947" y="273430"/>
                </a:lnTo>
                <a:lnTo>
                  <a:pt x="45328" y="273557"/>
                </a:lnTo>
                <a:lnTo>
                  <a:pt x="45123" y="273430"/>
                </a:lnTo>
                <a:close/>
              </a:path>
              <a:path w="371475" h="742950">
                <a:moveTo>
                  <a:pt x="37962" y="268985"/>
                </a:moveTo>
                <a:lnTo>
                  <a:pt x="38343" y="269366"/>
                </a:lnTo>
                <a:lnTo>
                  <a:pt x="38576" y="269366"/>
                </a:lnTo>
                <a:lnTo>
                  <a:pt x="37962" y="268985"/>
                </a:lnTo>
                <a:close/>
              </a:path>
              <a:path w="371475" h="742950">
                <a:moveTo>
                  <a:pt x="31866" y="264413"/>
                </a:moveTo>
                <a:lnTo>
                  <a:pt x="32501" y="264921"/>
                </a:lnTo>
                <a:lnTo>
                  <a:pt x="32367" y="264797"/>
                </a:lnTo>
                <a:lnTo>
                  <a:pt x="31866" y="264413"/>
                </a:lnTo>
                <a:close/>
              </a:path>
              <a:path w="371475" h="742950">
                <a:moveTo>
                  <a:pt x="32367" y="264797"/>
                </a:moveTo>
                <a:lnTo>
                  <a:pt x="32501" y="264921"/>
                </a:lnTo>
                <a:lnTo>
                  <a:pt x="32367" y="264797"/>
                </a:lnTo>
                <a:close/>
              </a:path>
              <a:path w="371475" h="742950">
                <a:moveTo>
                  <a:pt x="31956" y="264413"/>
                </a:moveTo>
                <a:lnTo>
                  <a:pt x="32367" y="264797"/>
                </a:lnTo>
                <a:lnTo>
                  <a:pt x="31956" y="264413"/>
                </a:lnTo>
                <a:close/>
              </a:path>
              <a:path w="371475" h="742950">
                <a:moveTo>
                  <a:pt x="26913" y="259714"/>
                </a:moveTo>
                <a:lnTo>
                  <a:pt x="27421" y="260222"/>
                </a:lnTo>
                <a:lnTo>
                  <a:pt x="27301" y="260077"/>
                </a:lnTo>
                <a:lnTo>
                  <a:pt x="26913" y="259714"/>
                </a:lnTo>
                <a:close/>
              </a:path>
              <a:path w="371475" h="742950">
                <a:moveTo>
                  <a:pt x="27301" y="260077"/>
                </a:moveTo>
                <a:lnTo>
                  <a:pt x="27421" y="260222"/>
                </a:lnTo>
                <a:lnTo>
                  <a:pt x="27301" y="260077"/>
                </a:lnTo>
                <a:close/>
              </a:path>
              <a:path w="371475" h="742950">
                <a:moveTo>
                  <a:pt x="27005" y="259714"/>
                </a:moveTo>
                <a:lnTo>
                  <a:pt x="27301" y="260077"/>
                </a:lnTo>
                <a:lnTo>
                  <a:pt x="27005" y="259714"/>
                </a:lnTo>
                <a:close/>
              </a:path>
              <a:path w="371475" h="742950">
                <a:moveTo>
                  <a:pt x="22849" y="254634"/>
                </a:moveTo>
                <a:lnTo>
                  <a:pt x="23357" y="255396"/>
                </a:lnTo>
                <a:lnTo>
                  <a:pt x="23021" y="254845"/>
                </a:lnTo>
                <a:lnTo>
                  <a:pt x="22849" y="254634"/>
                </a:lnTo>
                <a:close/>
              </a:path>
              <a:path w="371475" h="742950">
                <a:moveTo>
                  <a:pt x="23021" y="254845"/>
                </a:moveTo>
                <a:lnTo>
                  <a:pt x="23357" y="255396"/>
                </a:lnTo>
                <a:lnTo>
                  <a:pt x="23021" y="254845"/>
                </a:lnTo>
                <a:close/>
              </a:path>
              <a:path w="371475" h="742950">
                <a:moveTo>
                  <a:pt x="22893" y="254634"/>
                </a:moveTo>
                <a:lnTo>
                  <a:pt x="23021" y="254845"/>
                </a:lnTo>
                <a:lnTo>
                  <a:pt x="22893" y="254634"/>
                </a:lnTo>
                <a:close/>
              </a:path>
              <a:path w="371475" h="742950">
                <a:moveTo>
                  <a:pt x="20166" y="250155"/>
                </a:moveTo>
                <a:close/>
              </a:path>
              <a:path w="371475" h="742950">
                <a:moveTo>
                  <a:pt x="19897" y="249554"/>
                </a:moveTo>
                <a:lnTo>
                  <a:pt x="20166" y="250155"/>
                </a:lnTo>
                <a:lnTo>
                  <a:pt x="19897" y="249554"/>
                </a:lnTo>
                <a:close/>
              </a:path>
              <a:path w="371475" h="742950">
                <a:moveTo>
                  <a:pt x="17388" y="243966"/>
                </a:moveTo>
                <a:lnTo>
                  <a:pt x="17642" y="244601"/>
                </a:lnTo>
                <a:lnTo>
                  <a:pt x="17565" y="244360"/>
                </a:lnTo>
                <a:lnTo>
                  <a:pt x="17388" y="243966"/>
                </a:lnTo>
                <a:close/>
              </a:path>
              <a:path w="371475" h="742950">
                <a:moveTo>
                  <a:pt x="17565" y="244360"/>
                </a:moveTo>
                <a:lnTo>
                  <a:pt x="17642" y="244601"/>
                </a:lnTo>
                <a:lnTo>
                  <a:pt x="17565" y="244360"/>
                </a:lnTo>
                <a:close/>
              </a:path>
              <a:path w="371475" h="742950">
                <a:moveTo>
                  <a:pt x="17439" y="243966"/>
                </a:moveTo>
                <a:lnTo>
                  <a:pt x="17565" y="244360"/>
                </a:lnTo>
                <a:lnTo>
                  <a:pt x="17439" y="243966"/>
                </a:lnTo>
                <a:close/>
              </a:path>
              <a:path w="371475" h="742950">
                <a:moveTo>
                  <a:pt x="15610" y="238251"/>
                </a:moveTo>
                <a:lnTo>
                  <a:pt x="15737" y="239013"/>
                </a:lnTo>
                <a:lnTo>
                  <a:pt x="15610" y="238251"/>
                </a:lnTo>
                <a:close/>
              </a:path>
              <a:path w="371475" h="742950">
                <a:moveTo>
                  <a:pt x="13179" y="226348"/>
                </a:moveTo>
                <a:lnTo>
                  <a:pt x="13197" y="226821"/>
                </a:lnTo>
                <a:lnTo>
                  <a:pt x="13179" y="226348"/>
                </a:lnTo>
                <a:close/>
              </a:path>
              <a:path w="371475" h="742950">
                <a:moveTo>
                  <a:pt x="13159" y="225805"/>
                </a:moveTo>
                <a:lnTo>
                  <a:pt x="13179" y="226348"/>
                </a:lnTo>
                <a:lnTo>
                  <a:pt x="13159" y="225805"/>
                </a:lnTo>
                <a:close/>
              </a:path>
              <a:path w="371475" h="742950">
                <a:moveTo>
                  <a:pt x="12708" y="213629"/>
                </a:moveTo>
                <a:lnTo>
                  <a:pt x="12689" y="213867"/>
                </a:lnTo>
                <a:lnTo>
                  <a:pt x="12708" y="213629"/>
                </a:lnTo>
                <a:close/>
              </a:path>
              <a:path w="371475" h="742950">
                <a:moveTo>
                  <a:pt x="12751" y="213105"/>
                </a:moveTo>
                <a:lnTo>
                  <a:pt x="12708" y="213629"/>
                </a:lnTo>
                <a:lnTo>
                  <a:pt x="12751" y="213105"/>
                </a:lnTo>
                <a:close/>
              </a:path>
              <a:path w="371475" h="742950">
                <a:moveTo>
                  <a:pt x="13809" y="200047"/>
                </a:moveTo>
                <a:lnTo>
                  <a:pt x="13705" y="200532"/>
                </a:lnTo>
                <a:lnTo>
                  <a:pt x="13809" y="200047"/>
                </a:lnTo>
                <a:close/>
              </a:path>
              <a:path w="371475" h="742950">
                <a:moveTo>
                  <a:pt x="13869" y="199770"/>
                </a:moveTo>
                <a:lnTo>
                  <a:pt x="13809" y="200047"/>
                </a:lnTo>
                <a:lnTo>
                  <a:pt x="13869" y="199770"/>
                </a:lnTo>
                <a:close/>
              </a:path>
              <a:path w="371475" h="742950">
                <a:moveTo>
                  <a:pt x="16810" y="186125"/>
                </a:moveTo>
                <a:lnTo>
                  <a:pt x="16753" y="186308"/>
                </a:lnTo>
                <a:lnTo>
                  <a:pt x="16810" y="186125"/>
                </a:lnTo>
                <a:close/>
              </a:path>
              <a:path w="371475" h="742950">
                <a:moveTo>
                  <a:pt x="16911" y="185800"/>
                </a:moveTo>
                <a:lnTo>
                  <a:pt x="16810" y="186125"/>
                </a:lnTo>
                <a:lnTo>
                  <a:pt x="16911" y="185800"/>
                </a:lnTo>
                <a:close/>
              </a:path>
              <a:path w="371475" h="742950">
                <a:moveTo>
                  <a:pt x="21452" y="171195"/>
                </a:moveTo>
                <a:lnTo>
                  <a:pt x="21198" y="171703"/>
                </a:lnTo>
                <a:lnTo>
                  <a:pt x="21452" y="171195"/>
                </a:lnTo>
                <a:close/>
              </a:path>
              <a:path w="371475" h="742950">
                <a:moveTo>
                  <a:pt x="27421" y="156336"/>
                </a:moveTo>
                <a:lnTo>
                  <a:pt x="27294" y="156590"/>
                </a:lnTo>
                <a:lnTo>
                  <a:pt x="27421" y="156336"/>
                </a:lnTo>
                <a:close/>
              </a:path>
              <a:path w="371475" h="742950">
                <a:moveTo>
                  <a:pt x="34787" y="140842"/>
                </a:moveTo>
                <a:lnTo>
                  <a:pt x="34533" y="141096"/>
                </a:lnTo>
                <a:lnTo>
                  <a:pt x="34666" y="141096"/>
                </a:lnTo>
                <a:lnTo>
                  <a:pt x="34787" y="140842"/>
                </a:lnTo>
                <a:close/>
              </a:path>
              <a:path w="371475" h="742950">
                <a:moveTo>
                  <a:pt x="43318" y="124967"/>
                </a:moveTo>
                <a:lnTo>
                  <a:pt x="43169" y="125221"/>
                </a:lnTo>
                <a:lnTo>
                  <a:pt x="43318" y="124967"/>
                </a:lnTo>
                <a:close/>
              </a:path>
              <a:path w="371475" h="742950">
                <a:moveTo>
                  <a:pt x="52853" y="108838"/>
                </a:moveTo>
                <a:lnTo>
                  <a:pt x="52694" y="109092"/>
                </a:lnTo>
                <a:lnTo>
                  <a:pt x="52853" y="108838"/>
                </a:lnTo>
                <a:close/>
              </a:path>
              <a:path w="371475" h="742950">
                <a:moveTo>
                  <a:pt x="63406" y="92328"/>
                </a:moveTo>
                <a:lnTo>
                  <a:pt x="63235" y="92328"/>
                </a:lnTo>
                <a:lnTo>
                  <a:pt x="63235" y="92582"/>
                </a:lnTo>
                <a:lnTo>
                  <a:pt x="63406" y="9232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0171" y="4358640"/>
            <a:ext cx="1595499" cy="1461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23676" y="3538728"/>
            <a:ext cx="329183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3676" y="3538728"/>
            <a:ext cx="329565" cy="306705"/>
          </a:xfrm>
          <a:custGeom>
            <a:avLst/>
            <a:gdLst/>
            <a:ahLst/>
            <a:cxnLst/>
            <a:rect l="l" t="t" r="r" b="b"/>
            <a:pathLst>
              <a:path w="329565" h="306704">
                <a:moveTo>
                  <a:pt x="0" y="153162"/>
                </a:moveTo>
                <a:lnTo>
                  <a:pt x="8388" y="104753"/>
                </a:lnTo>
                <a:lnTo>
                  <a:pt x="31747" y="62709"/>
                </a:lnTo>
                <a:lnTo>
                  <a:pt x="67372" y="29553"/>
                </a:lnTo>
                <a:lnTo>
                  <a:pt x="112556" y="7808"/>
                </a:lnTo>
                <a:lnTo>
                  <a:pt x="164592" y="0"/>
                </a:lnTo>
                <a:lnTo>
                  <a:pt x="216627" y="7808"/>
                </a:lnTo>
                <a:lnTo>
                  <a:pt x="261811" y="29553"/>
                </a:lnTo>
                <a:lnTo>
                  <a:pt x="297436" y="62709"/>
                </a:lnTo>
                <a:lnTo>
                  <a:pt x="320795" y="104753"/>
                </a:lnTo>
                <a:lnTo>
                  <a:pt x="329183" y="153162"/>
                </a:lnTo>
                <a:lnTo>
                  <a:pt x="320795" y="201570"/>
                </a:lnTo>
                <a:lnTo>
                  <a:pt x="297436" y="243614"/>
                </a:lnTo>
                <a:lnTo>
                  <a:pt x="261811" y="276770"/>
                </a:lnTo>
                <a:lnTo>
                  <a:pt x="216627" y="298515"/>
                </a:lnTo>
                <a:lnTo>
                  <a:pt x="164592" y="306324"/>
                </a:lnTo>
                <a:lnTo>
                  <a:pt x="112556" y="298515"/>
                </a:lnTo>
                <a:lnTo>
                  <a:pt x="67372" y="276770"/>
                </a:lnTo>
                <a:lnTo>
                  <a:pt x="31747" y="243614"/>
                </a:lnTo>
                <a:lnTo>
                  <a:pt x="8388" y="201570"/>
                </a:lnTo>
                <a:lnTo>
                  <a:pt x="0" y="153162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81715" y="3477514"/>
            <a:ext cx="21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35752" y="3897629"/>
            <a:ext cx="371475" cy="742950"/>
          </a:xfrm>
          <a:custGeom>
            <a:avLst/>
            <a:gdLst/>
            <a:ahLst/>
            <a:cxnLst/>
            <a:rect l="l" t="t" r="r" b="b"/>
            <a:pathLst>
              <a:path w="371475" h="742950">
                <a:moveTo>
                  <a:pt x="245734" y="607187"/>
                </a:moveTo>
                <a:lnTo>
                  <a:pt x="287898" y="742696"/>
                </a:lnTo>
                <a:lnTo>
                  <a:pt x="368693" y="631063"/>
                </a:lnTo>
                <a:lnTo>
                  <a:pt x="312663" y="631063"/>
                </a:lnTo>
                <a:lnTo>
                  <a:pt x="300090" y="628904"/>
                </a:lnTo>
                <a:lnTo>
                  <a:pt x="302217" y="616457"/>
                </a:lnTo>
                <a:lnTo>
                  <a:pt x="245734" y="607187"/>
                </a:lnTo>
                <a:close/>
              </a:path>
              <a:path w="371475" h="742950">
                <a:moveTo>
                  <a:pt x="302217" y="616457"/>
                </a:moveTo>
                <a:lnTo>
                  <a:pt x="300090" y="628904"/>
                </a:lnTo>
                <a:lnTo>
                  <a:pt x="312663" y="631063"/>
                </a:lnTo>
                <a:lnTo>
                  <a:pt x="314806" y="618524"/>
                </a:lnTo>
                <a:lnTo>
                  <a:pt x="302217" y="616457"/>
                </a:lnTo>
                <a:close/>
              </a:path>
              <a:path w="371475" h="742950">
                <a:moveTo>
                  <a:pt x="314806" y="618524"/>
                </a:moveTo>
                <a:lnTo>
                  <a:pt x="312663" y="631063"/>
                </a:lnTo>
                <a:lnTo>
                  <a:pt x="368693" y="631063"/>
                </a:lnTo>
                <a:lnTo>
                  <a:pt x="371083" y="627761"/>
                </a:lnTo>
                <a:lnTo>
                  <a:pt x="314806" y="618524"/>
                </a:lnTo>
                <a:close/>
              </a:path>
              <a:path w="371475" h="742950">
                <a:moveTo>
                  <a:pt x="325136" y="559816"/>
                </a:moveTo>
                <a:lnTo>
                  <a:pt x="312409" y="559816"/>
                </a:lnTo>
                <a:lnTo>
                  <a:pt x="307837" y="586994"/>
                </a:lnTo>
                <a:lnTo>
                  <a:pt x="302630" y="614045"/>
                </a:lnTo>
                <a:lnTo>
                  <a:pt x="302217" y="616457"/>
                </a:lnTo>
                <a:lnTo>
                  <a:pt x="314806" y="618524"/>
                </a:lnTo>
                <a:lnTo>
                  <a:pt x="315159" y="616457"/>
                </a:lnTo>
                <a:lnTo>
                  <a:pt x="315226" y="616204"/>
                </a:lnTo>
                <a:lnTo>
                  <a:pt x="320283" y="589153"/>
                </a:lnTo>
                <a:lnTo>
                  <a:pt x="324855" y="561848"/>
                </a:lnTo>
                <a:lnTo>
                  <a:pt x="325136" y="559816"/>
                </a:lnTo>
                <a:close/>
              </a:path>
              <a:path w="371475" h="742950">
                <a:moveTo>
                  <a:pt x="315226" y="616204"/>
                </a:moveTo>
                <a:lnTo>
                  <a:pt x="315203" y="616331"/>
                </a:lnTo>
                <a:lnTo>
                  <a:pt x="315226" y="616204"/>
                </a:lnTo>
                <a:close/>
              </a:path>
              <a:path w="371475" h="742950">
                <a:moveTo>
                  <a:pt x="307837" y="586867"/>
                </a:moveTo>
                <a:close/>
              </a:path>
              <a:path w="371475" h="742950">
                <a:moveTo>
                  <a:pt x="328816" y="532765"/>
                </a:moveTo>
                <a:lnTo>
                  <a:pt x="316092" y="532765"/>
                </a:lnTo>
                <a:lnTo>
                  <a:pt x="312282" y="559943"/>
                </a:lnTo>
                <a:lnTo>
                  <a:pt x="312409" y="559816"/>
                </a:lnTo>
                <a:lnTo>
                  <a:pt x="325136" y="559816"/>
                </a:lnTo>
                <a:lnTo>
                  <a:pt x="328665" y="534289"/>
                </a:lnTo>
                <a:lnTo>
                  <a:pt x="328816" y="532765"/>
                </a:lnTo>
                <a:close/>
              </a:path>
              <a:path w="371475" h="742950">
                <a:moveTo>
                  <a:pt x="332594" y="480949"/>
                </a:moveTo>
                <a:lnTo>
                  <a:pt x="319902" y="480949"/>
                </a:lnTo>
                <a:lnTo>
                  <a:pt x="319902" y="481457"/>
                </a:lnTo>
                <a:lnTo>
                  <a:pt x="318632" y="506603"/>
                </a:lnTo>
                <a:lnTo>
                  <a:pt x="318530" y="507365"/>
                </a:lnTo>
                <a:lnTo>
                  <a:pt x="315965" y="533019"/>
                </a:lnTo>
                <a:lnTo>
                  <a:pt x="316092" y="532765"/>
                </a:lnTo>
                <a:lnTo>
                  <a:pt x="328816" y="532765"/>
                </a:lnTo>
                <a:lnTo>
                  <a:pt x="331332" y="507365"/>
                </a:lnTo>
                <a:lnTo>
                  <a:pt x="332602" y="481457"/>
                </a:lnTo>
                <a:lnTo>
                  <a:pt x="332594" y="480949"/>
                </a:lnTo>
                <a:close/>
              </a:path>
              <a:path w="371475" h="742950">
                <a:moveTo>
                  <a:pt x="318632" y="506349"/>
                </a:moveTo>
                <a:lnTo>
                  <a:pt x="318606" y="506603"/>
                </a:lnTo>
                <a:lnTo>
                  <a:pt x="318632" y="506349"/>
                </a:lnTo>
                <a:close/>
              </a:path>
              <a:path w="371475" h="742950">
                <a:moveTo>
                  <a:pt x="319896" y="481071"/>
                </a:moveTo>
                <a:lnTo>
                  <a:pt x="319877" y="481457"/>
                </a:lnTo>
                <a:lnTo>
                  <a:pt x="319896" y="481071"/>
                </a:lnTo>
                <a:close/>
              </a:path>
              <a:path w="371475" h="742950">
                <a:moveTo>
                  <a:pt x="332227" y="457200"/>
                </a:moveTo>
                <a:lnTo>
                  <a:pt x="319521" y="457200"/>
                </a:lnTo>
                <a:lnTo>
                  <a:pt x="319896" y="481071"/>
                </a:lnTo>
                <a:lnTo>
                  <a:pt x="332594" y="480949"/>
                </a:lnTo>
                <a:lnTo>
                  <a:pt x="332227" y="457200"/>
                </a:lnTo>
                <a:close/>
              </a:path>
              <a:path w="371475" h="742950">
                <a:moveTo>
                  <a:pt x="331303" y="446151"/>
                </a:moveTo>
                <a:lnTo>
                  <a:pt x="318632" y="446151"/>
                </a:lnTo>
                <a:lnTo>
                  <a:pt x="319521" y="457581"/>
                </a:lnTo>
                <a:lnTo>
                  <a:pt x="319521" y="457200"/>
                </a:lnTo>
                <a:lnTo>
                  <a:pt x="332227" y="457200"/>
                </a:lnTo>
                <a:lnTo>
                  <a:pt x="332221" y="456819"/>
                </a:lnTo>
                <a:lnTo>
                  <a:pt x="331303" y="446151"/>
                </a:lnTo>
                <a:close/>
              </a:path>
              <a:path w="371475" h="742950">
                <a:moveTo>
                  <a:pt x="330027" y="435483"/>
                </a:moveTo>
                <a:lnTo>
                  <a:pt x="317235" y="435483"/>
                </a:lnTo>
                <a:lnTo>
                  <a:pt x="318632" y="446532"/>
                </a:lnTo>
                <a:lnTo>
                  <a:pt x="318632" y="446151"/>
                </a:lnTo>
                <a:lnTo>
                  <a:pt x="331303" y="446151"/>
                </a:lnTo>
                <a:lnTo>
                  <a:pt x="331205" y="445008"/>
                </a:lnTo>
                <a:lnTo>
                  <a:pt x="330027" y="435483"/>
                </a:lnTo>
                <a:close/>
              </a:path>
              <a:path w="371475" h="742950">
                <a:moveTo>
                  <a:pt x="328260" y="425577"/>
                </a:moveTo>
                <a:lnTo>
                  <a:pt x="315330" y="425577"/>
                </a:lnTo>
                <a:lnTo>
                  <a:pt x="315457" y="426085"/>
                </a:lnTo>
                <a:lnTo>
                  <a:pt x="317235" y="435864"/>
                </a:lnTo>
                <a:lnTo>
                  <a:pt x="317235" y="435483"/>
                </a:lnTo>
                <a:lnTo>
                  <a:pt x="330027" y="435483"/>
                </a:lnTo>
                <a:lnTo>
                  <a:pt x="329808" y="433705"/>
                </a:lnTo>
                <a:lnTo>
                  <a:pt x="328260" y="425577"/>
                </a:lnTo>
                <a:close/>
              </a:path>
              <a:path w="371475" h="742950">
                <a:moveTo>
                  <a:pt x="315342" y="425643"/>
                </a:moveTo>
                <a:lnTo>
                  <a:pt x="315424" y="426085"/>
                </a:lnTo>
                <a:lnTo>
                  <a:pt x="315342" y="425643"/>
                </a:lnTo>
                <a:close/>
              </a:path>
              <a:path w="371475" h="742950">
                <a:moveTo>
                  <a:pt x="326009" y="416306"/>
                </a:moveTo>
                <a:lnTo>
                  <a:pt x="312917" y="416306"/>
                </a:lnTo>
                <a:lnTo>
                  <a:pt x="315342" y="425643"/>
                </a:lnTo>
                <a:lnTo>
                  <a:pt x="328260" y="425577"/>
                </a:lnTo>
                <a:lnTo>
                  <a:pt x="327776" y="423037"/>
                </a:lnTo>
                <a:lnTo>
                  <a:pt x="326009" y="416306"/>
                </a:lnTo>
                <a:close/>
              </a:path>
              <a:path w="371475" h="742950">
                <a:moveTo>
                  <a:pt x="320272" y="400050"/>
                </a:moveTo>
                <a:lnTo>
                  <a:pt x="306313" y="400050"/>
                </a:lnTo>
                <a:lnTo>
                  <a:pt x="306694" y="400685"/>
                </a:lnTo>
                <a:lnTo>
                  <a:pt x="310123" y="408305"/>
                </a:lnTo>
                <a:lnTo>
                  <a:pt x="313044" y="416814"/>
                </a:lnTo>
                <a:lnTo>
                  <a:pt x="312917" y="416306"/>
                </a:lnTo>
                <a:lnTo>
                  <a:pt x="326009" y="416306"/>
                </a:lnTo>
                <a:lnTo>
                  <a:pt x="325109" y="412877"/>
                </a:lnTo>
                <a:lnTo>
                  <a:pt x="321807" y="403352"/>
                </a:lnTo>
                <a:lnTo>
                  <a:pt x="320272" y="400050"/>
                </a:lnTo>
                <a:close/>
              </a:path>
              <a:path w="371475" h="742950">
                <a:moveTo>
                  <a:pt x="309869" y="407797"/>
                </a:moveTo>
                <a:lnTo>
                  <a:pt x="310048" y="408305"/>
                </a:lnTo>
                <a:lnTo>
                  <a:pt x="309869" y="407797"/>
                </a:lnTo>
                <a:close/>
              </a:path>
              <a:path w="371475" h="742950">
                <a:moveTo>
                  <a:pt x="306344" y="400118"/>
                </a:moveTo>
                <a:lnTo>
                  <a:pt x="306606" y="400685"/>
                </a:lnTo>
                <a:lnTo>
                  <a:pt x="306344" y="400118"/>
                </a:lnTo>
                <a:close/>
              </a:path>
              <a:path w="371475" h="742950">
                <a:moveTo>
                  <a:pt x="316854" y="393065"/>
                </a:moveTo>
                <a:lnTo>
                  <a:pt x="301995" y="393065"/>
                </a:lnTo>
                <a:lnTo>
                  <a:pt x="306344" y="400118"/>
                </a:lnTo>
                <a:lnTo>
                  <a:pt x="320272" y="400050"/>
                </a:lnTo>
                <a:lnTo>
                  <a:pt x="317616" y="394335"/>
                </a:lnTo>
                <a:lnTo>
                  <a:pt x="316854" y="393065"/>
                </a:lnTo>
                <a:close/>
              </a:path>
              <a:path w="371475" h="742950">
                <a:moveTo>
                  <a:pt x="312968" y="386588"/>
                </a:moveTo>
                <a:lnTo>
                  <a:pt x="296788" y="386588"/>
                </a:lnTo>
                <a:lnTo>
                  <a:pt x="302376" y="393700"/>
                </a:lnTo>
                <a:lnTo>
                  <a:pt x="301995" y="393065"/>
                </a:lnTo>
                <a:lnTo>
                  <a:pt x="316854" y="393065"/>
                </a:lnTo>
                <a:lnTo>
                  <a:pt x="312968" y="386588"/>
                </a:lnTo>
                <a:close/>
              </a:path>
              <a:path w="371475" h="742950">
                <a:moveTo>
                  <a:pt x="307989" y="380238"/>
                </a:moveTo>
                <a:lnTo>
                  <a:pt x="290692" y="380238"/>
                </a:lnTo>
                <a:lnTo>
                  <a:pt x="297169" y="387096"/>
                </a:lnTo>
                <a:lnTo>
                  <a:pt x="296788" y="386588"/>
                </a:lnTo>
                <a:lnTo>
                  <a:pt x="312968" y="386588"/>
                </a:lnTo>
                <a:lnTo>
                  <a:pt x="312663" y="386080"/>
                </a:lnTo>
                <a:lnTo>
                  <a:pt x="307989" y="380238"/>
                </a:lnTo>
                <a:close/>
              </a:path>
              <a:path w="371475" h="742950">
                <a:moveTo>
                  <a:pt x="302768" y="374523"/>
                </a:moveTo>
                <a:lnTo>
                  <a:pt x="283707" y="374523"/>
                </a:lnTo>
                <a:lnTo>
                  <a:pt x="284215" y="374904"/>
                </a:lnTo>
                <a:lnTo>
                  <a:pt x="291073" y="380746"/>
                </a:lnTo>
                <a:lnTo>
                  <a:pt x="290692" y="380238"/>
                </a:lnTo>
                <a:lnTo>
                  <a:pt x="307989" y="380238"/>
                </a:lnTo>
                <a:lnTo>
                  <a:pt x="306567" y="378460"/>
                </a:lnTo>
                <a:lnTo>
                  <a:pt x="302768" y="374523"/>
                </a:lnTo>
                <a:close/>
              </a:path>
              <a:path w="371475" h="742950">
                <a:moveTo>
                  <a:pt x="283863" y="374655"/>
                </a:moveTo>
                <a:lnTo>
                  <a:pt x="284158" y="374904"/>
                </a:lnTo>
                <a:lnTo>
                  <a:pt x="283863" y="374655"/>
                </a:lnTo>
                <a:close/>
              </a:path>
              <a:path w="371475" h="742950">
                <a:moveTo>
                  <a:pt x="275960" y="369062"/>
                </a:moveTo>
                <a:lnTo>
                  <a:pt x="283863" y="374655"/>
                </a:lnTo>
                <a:lnTo>
                  <a:pt x="283707" y="374523"/>
                </a:lnTo>
                <a:lnTo>
                  <a:pt x="302768" y="374523"/>
                </a:lnTo>
                <a:lnTo>
                  <a:pt x="299582" y="371221"/>
                </a:lnTo>
                <a:lnTo>
                  <a:pt x="297159" y="369189"/>
                </a:lnTo>
                <a:lnTo>
                  <a:pt x="276341" y="369189"/>
                </a:lnTo>
                <a:lnTo>
                  <a:pt x="275960" y="369062"/>
                </a:lnTo>
                <a:close/>
              </a:path>
              <a:path w="371475" h="742950">
                <a:moveTo>
                  <a:pt x="290467" y="363728"/>
                </a:moveTo>
                <a:lnTo>
                  <a:pt x="267578" y="363728"/>
                </a:lnTo>
                <a:lnTo>
                  <a:pt x="276341" y="369189"/>
                </a:lnTo>
                <a:lnTo>
                  <a:pt x="297159" y="369189"/>
                </a:lnTo>
                <a:lnTo>
                  <a:pt x="291708" y="364617"/>
                </a:lnTo>
                <a:lnTo>
                  <a:pt x="290467" y="363728"/>
                </a:lnTo>
                <a:close/>
              </a:path>
              <a:path w="371475" h="742950">
                <a:moveTo>
                  <a:pt x="283731" y="358902"/>
                </a:moveTo>
                <a:lnTo>
                  <a:pt x="258434" y="358902"/>
                </a:lnTo>
                <a:lnTo>
                  <a:pt x="267959" y="363982"/>
                </a:lnTo>
                <a:lnTo>
                  <a:pt x="267578" y="363728"/>
                </a:lnTo>
                <a:lnTo>
                  <a:pt x="290467" y="363728"/>
                </a:lnTo>
                <a:lnTo>
                  <a:pt x="283731" y="358902"/>
                </a:lnTo>
                <a:close/>
              </a:path>
              <a:path w="371475" h="742950">
                <a:moveTo>
                  <a:pt x="276087" y="354076"/>
                </a:moveTo>
                <a:lnTo>
                  <a:pt x="248655" y="354076"/>
                </a:lnTo>
                <a:lnTo>
                  <a:pt x="258561" y="359029"/>
                </a:lnTo>
                <a:lnTo>
                  <a:pt x="258434" y="358902"/>
                </a:lnTo>
                <a:lnTo>
                  <a:pt x="283731" y="358902"/>
                </a:lnTo>
                <a:lnTo>
                  <a:pt x="283199" y="358521"/>
                </a:lnTo>
                <a:lnTo>
                  <a:pt x="276087" y="354076"/>
                </a:lnTo>
                <a:close/>
              </a:path>
              <a:path w="371475" h="742950">
                <a:moveTo>
                  <a:pt x="242062" y="337820"/>
                </a:moveTo>
                <a:lnTo>
                  <a:pt x="204840" y="337820"/>
                </a:lnTo>
                <a:lnTo>
                  <a:pt x="227827" y="345821"/>
                </a:lnTo>
                <a:lnTo>
                  <a:pt x="249036" y="354330"/>
                </a:lnTo>
                <a:lnTo>
                  <a:pt x="248655" y="354076"/>
                </a:lnTo>
                <a:lnTo>
                  <a:pt x="276087" y="354076"/>
                </a:lnTo>
                <a:lnTo>
                  <a:pt x="274055" y="352806"/>
                </a:lnTo>
                <a:lnTo>
                  <a:pt x="264276" y="347599"/>
                </a:lnTo>
                <a:lnTo>
                  <a:pt x="253989" y="342646"/>
                </a:lnTo>
                <a:lnTo>
                  <a:pt x="242062" y="337820"/>
                </a:lnTo>
                <a:close/>
              </a:path>
              <a:path w="371475" h="742950">
                <a:moveTo>
                  <a:pt x="227446" y="345694"/>
                </a:moveTo>
                <a:lnTo>
                  <a:pt x="227763" y="345821"/>
                </a:lnTo>
                <a:lnTo>
                  <a:pt x="227446" y="345694"/>
                </a:lnTo>
                <a:close/>
              </a:path>
              <a:path w="371475" h="742950">
                <a:moveTo>
                  <a:pt x="223533" y="330835"/>
                </a:moveTo>
                <a:lnTo>
                  <a:pt x="181218" y="330835"/>
                </a:lnTo>
                <a:lnTo>
                  <a:pt x="205094" y="337947"/>
                </a:lnTo>
                <a:lnTo>
                  <a:pt x="204840" y="337820"/>
                </a:lnTo>
                <a:lnTo>
                  <a:pt x="242062" y="337820"/>
                </a:lnTo>
                <a:lnTo>
                  <a:pt x="232018" y="333756"/>
                </a:lnTo>
                <a:lnTo>
                  <a:pt x="223533" y="330835"/>
                </a:lnTo>
                <a:close/>
              </a:path>
              <a:path w="371475" h="742950">
                <a:moveTo>
                  <a:pt x="203205" y="324104"/>
                </a:moveTo>
                <a:lnTo>
                  <a:pt x="156961" y="324104"/>
                </a:lnTo>
                <a:lnTo>
                  <a:pt x="181345" y="330962"/>
                </a:lnTo>
                <a:lnTo>
                  <a:pt x="181218" y="330835"/>
                </a:lnTo>
                <a:lnTo>
                  <a:pt x="223533" y="330835"/>
                </a:lnTo>
                <a:lnTo>
                  <a:pt x="208777" y="325755"/>
                </a:lnTo>
                <a:lnTo>
                  <a:pt x="203205" y="324104"/>
                </a:lnTo>
                <a:close/>
              </a:path>
              <a:path w="371475" h="742950">
                <a:moveTo>
                  <a:pt x="113908" y="0"/>
                </a:moveTo>
                <a:lnTo>
                  <a:pt x="88381" y="34417"/>
                </a:lnTo>
                <a:lnTo>
                  <a:pt x="63997" y="68580"/>
                </a:lnTo>
                <a:lnTo>
                  <a:pt x="41899" y="102362"/>
                </a:lnTo>
                <a:lnTo>
                  <a:pt x="15737" y="151384"/>
                </a:lnTo>
                <a:lnTo>
                  <a:pt x="1259" y="198247"/>
                </a:lnTo>
                <a:lnTo>
                  <a:pt x="0" y="213106"/>
                </a:lnTo>
                <a:lnTo>
                  <a:pt x="11" y="213868"/>
                </a:lnTo>
                <a:lnTo>
                  <a:pt x="8752" y="255778"/>
                </a:lnTo>
                <a:lnTo>
                  <a:pt x="38724" y="284480"/>
                </a:lnTo>
                <a:lnTo>
                  <a:pt x="86857" y="304419"/>
                </a:lnTo>
                <a:lnTo>
                  <a:pt x="157088" y="324231"/>
                </a:lnTo>
                <a:lnTo>
                  <a:pt x="156961" y="324104"/>
                </a:lnTo>
                <a:lnTo>
                  <a:pt x="203205" y="324104"/>
                </a:lnTo>
                <a:lnTo>
                  <a:pt x="184774" y="318643"/>
                </a:lnTo>
                <a:lnTo>
                  <a:pt x="160390" y="311912"/>
                </a:lnTo>
                <a:lnTo>
                  <a:pt x="136133" y="305562"/>
                </a:lnTo>
                <a:lnTo>
                  <a:pt x="112765" y="299085"/>
                </a:lnTo>
                <a:lnTo>
                  <a:pt x="91086" y="292481"/>
                </a:lnTo>
                <a:lnTo>
                  <a:pt x="90921" y="292481"/>
                </a:lnTo>
                <a:lnTo>
                  <a:pt x="70347" y="285242"/>
                </a:lnTo>
                <a:lnTo>
                  <a:pt x="70601" y="285242"/>
                </a:lnTo>
                <a:lnTo>
                  <a:pt x="61516" y="281559"/>
                </a:lnTo>
                <a:lnTo>
                  <a:pt x="52705" y="277495"/>
                </a:lnTo>
                <a:lnTo>
                  <a:pt x="44947" y="273431"/>
                </a:lnTo>
                <a:lnTo>
                  <a:pt x="45123" y="273431"/>
                </a:lnTo>
                <a:lnTo>
                  <a:pt x="38576" y="269367"/>
                </a:lnTo>
                <a:lnTo>
                  <a:pt x="38343" y="269367"/>
                </a:lnTo>
                <a:lnTo>
                  <a:pt x="32530" y="264922"/>
                </a:lnTo>
                <a:lnTo>
                  <a:pt x="31866" y="264414"/>
                </a:lnTo>
                <a:lnTo>
                  <a:pt x="27458" y="260223"/>
                </a:lnTo>
                <a:lnTo>
                  <a:pt x="26913" y="259715"/>
                </a:lnTo>
                <a:lnTo>
                  <a:pt x="23472" y="255397"/>
                </a:lnTo>
                <a:lnTo>
                  <a:pt x="22849" y="254635"/>
                </a:lnTo>
                <a:lnTo>
                  <a:pt x="19801" y="249555"/>
                </a:lnTo>
                <a:lnTo>
                  <a:pt x="17673" y="244602"/>
                </a:lnTo>
                <a:lnTo>
                  <a:pt x="17545" y="244360"/>
                </a:lnTo>
                <a:lnTo>
                  <a:pt x="17439" y="243967"/>
                </a:lnTo>
                <a:lnTo>
                  <a:pt x="15854" y="239014"/>
                </a:lnTo>
                <a:lnTo>
                  <a:pt x="13275" y="226822"/>
                </a:lnTo>
                <a:lnTo>
                  <a:pt x="12717" y="213868"/>
                </a:lnTo>
                <a:lnTo>
                  <a:pt x="13770" y="200533"/>
                </a:lnTo>
                <a:lnTo>
                  <a:pt x="13832" y="199771"/>
                </a:lnTo>
                <a:lnTo>
                  <a:pt x="16770" y="186309"/>
                </a:lnTo>
                <a:lnTo>
                  <a:pt x="16880" y="185801"/>
                </a:lnTo>
                <a:lnTo>
                  <a:pt x="21294" y="171704"/>
                </a:lnTo>
                <a:lnTo>
                  <a:pt x="27318" y="156591"/>
                </a:lnTo>
                <a:lnTo>
                  <a:pt x="34541" y="141097"/>
                </a:lnTo>
                <a:lnTo>
                  <a:pt x="43158" y="125222"/>
                </a:lnTo>
                <a:lnTo>
                  <a:pt x="52821" y="108839"/>
                </a:lnTo>
                <a:lnTo>
                  <a:pt x="63235" y="92329"/>
                </a:lnTo>
                <a:lnTo>
                  <a:pt x="63406" y="92329"/>
                </a:lnTo>
                <a:lnTo>
                  <a:pt x="74538" y="75819"/>
                </a:lnTo>
                <a:lnTo>
                  <a:pt x="86349" y="58928"/>
                </a:lnTo>
                <a:lnTo>
                  <a:pt x="98668" y="41910"/>
                </a:lnTo>
                <a:lnTo>
                  <a:pt x="124068" y="7620"/>
                </a:lnTo>
                <a:lnTo>
                  <a:pt x="113908" y="0"/>
                </a:lnTo>
                <a:close/>
              </a:path>
              <a:path w="371475" h="742950">
                <a:moveTo>
                  <a:pt x="90667" y="292354"/>
                </a:moveTo>
                <a:lnTo>
                  <a:pt x="90921" y="292481"/>
                </a:lnTo>
                <a:lnTo>
                  <a:pt x="91086" y="292481"/>
                </a:lnTo>
                <a:lnTo>
                  <a:pt x="90667" y="292354"/>
                </a:lnTo>
                <a:close/>
              </a:path>
              <a:path w="371475" h="742950">
                <a:moveTo>
                  <a:pt x="61203" y="281432"/>
                </a:moveTo>
                <a:lnTo>
                  <a:pt x="61457" y="281559"/>
                </a:lnTo>
                <a:lnTo>
                  <a:pt x="61203" y="281432"/>
                </a:lnTo>
                <a:close/>
              </a:path>
              <a:path w="371475" h="742950">
                <a:moveTo>
                  <a:pt x="52794" y="277541"/>
                </a:moveTo>
                <a:lnTo>
                  <a:pt x="52948" y="277622"/>
                </a:lnTo>
                <a:lnTo>
                  <a:pt x="52794" y="277541"/>
                </a:lnTo>
                <a:close/>
              </a:path>
              <a:path w="371475" h="742950">
                <a:moveTo>
                  <a:pt x="52705" y="277495"/>
                </a:moveTo>
                <a:close/>
              </a:path>
              <a:path w="371475" h="742950">
                <a:moveTo>
                  <a:pt x="45123" y="273431"/>
                </a:moveTo>
                <a:lnTo>
                  <a:pt x="44947" y="273431"/>
                </a:lnTo>
                <a:lnTo>
                  <a:pt x="45328" y="273558"/>
                </a:lnTo>
                <a:lnTo>
                  <a:pt x="45123" y="273431"/>
                </a:lnTo>
                <a:close/>
              </a:path>
              <a:path w="371475" h="742950">
                <a:moveTo>
                  <a:pt x="37962" y="268986"/>
                </a:moveTo>
                <a:lnTo>
                  <a:pt x="38343" y="269367"/>
                </a:lnTo>
                <a:lnTo>
                  <a:pt x="38576" y="269367"/>
                </a:lnTo>
                <a:lnTo>
                  <a:pt x="37962" y="268986"/>
                </a:lnTo>
                <a:close/>
              </a:path>
              <a:path w="371475" h="742950">
                <a:moveTo>
                  <a:pt x="31866" y="264414"/>
                </a:moveTo>
                <a:lnTo>
                  <a:pt x="32501" y="264922"/>
                </a:lnTo>
                <a:lnTo>
                  <a:pt x="32367" y="264797"/>
                </a:lnTo>
                <a:lnTo>
                  <a:pt x="31866" y="264414"/>
                </a:lnTo>
                <a:close/>
              </a:path>
              <a:path w="371475" h="742950">
                <a:moveTo>
                  <a:pt x="32367" y="264797"/>
                </a:moveTo>
                <a:lnTo>
                  <a:pt x="32501" y="264922"/>
                </a:lnTo>
                <a:lnTo>
                  <a:pt x="32367" y="264797"/>
                </a:lnTo>
                <a:close/>
              </a:path>
              <a:path w="371475" h="742950">
                <a:moveTo>
                  <a:pt x="31956" y="264414"/>
                </a:moveTo>
                <a:lnTo>
                  <a:pt x="32367" y="264797"/>
                </a:lnTo>
                <a:lnTo>
                  <a:pt x="31956" y="264414"/>
                </a:lnTo>
                <a:close/>
              </a:path>
              <a:path w="371475" h="742950">
                <a:moveTo>
                  <a:pt x="26913" y="259715"/>
                </a:moveTo>
                <a:lnTo>
                  <a:pt x="27421" y="260223"/>
                </a:lnTo>
                <a:lnTo>
                  <a:pt x="27301" y="260077"/>
                </a:lnTo>
                <a:lnTo>
                  <a:pt x="26913" y="259715"/>
                </a:lnTo>
                <a:close/>
              </a:path>
              <a:path w="371475" h="742950">
                <a:moveTo>
                  <a:pt x="27301" y="260077"/>
                </a:moveTo>
                <a:lnTo>
                  <a:pt x="27421" y="260223"/>
                </a:lnTo>
                <a:lnTo>
                  <a:pt x="27301" y="260077"/>
                </a:lnTo>
                <a:close/>
              </a:path>
              <a:path w="371475" h="742950">
                <a:moveTo>
                  <a:pt x="27005" y="259715"/>
                </a:moveTo>
                <a:lnTo>
                  <a:pt x="27301" y="260077"/>
                </a:lnTo>
                <a:lnTo>
                  <a:pt x="27005" y="259715"/>
                </a:lnTo>
                <a:close/>
              </a:path>
              <a:path w="371475" h="742950">
                <a:moveTo>
                  <a:pt x="22849" y="254635"/>
                </a:moveTo>
                <a:lnTo>
                  <a:pt x="23357" y="255397"/>
                </a:lnTo>
                <a:lnTo>
                  <a:pt x="23021" y="254845"/>
                </a:lnTo>
                <a:lnTo>
                  <a:pt x="22849" y="254635"/>
                </a:lnTo>
                <a:close/>
              </a:path>
              <a:path w="371475" h="742950">
                <a:moveTo>
                  <a:pt x="23021" y="254845"/>
                </a:moveTo>
                <a:lnTo>
                  <a:pt x="23357" y="255397"/>
                </a:lnTo>
                <a:lnTo>
                  <a:pt x="23021" y="254845"/>
                </a:lnTo>
                <a:close/>
              </a:path>
              <a:path w="371475" h="742950">
                <a:moveTo>
                  <a:pt x="22893" y="254635"/>
                </a:moveTo>
                <a:lnTo>
                  <a:pt x="23021" y="254845"/>
                </a:lnTo>
                <a:lnTo>
                  <a:pt x="22893" y="254635"/>
                </a:lnTo>
                <a:close/>
              </a:path>
              <a:path w="371475" h="742950">
                <a:moveTo>
                  <a:pt x="20166" y="250155"/>
                </a:moveTo>
                <a:close/>
              </a:path>
              <a:path w="371475" h="742950">
                <a:moveTo>
                  <a:pt x="19897" y="249555"/>
                </a:moveTo>
                <a:lnTo>
                  <a:pt x="20166" y="250155"/>
                </a:lnTo>
                <a:lnTo>
                  <a:pt x="19897" y="249555"/>
                </a:lnTo>
                <a:close/>
              </a:path>
              <a:path w="371475" h="742950">
                <a:moveTo>
                  <a:pt x="17388" y="243967"/>
                </a:moveTo>
                <a:lnTo>
                  <a:pt x="17642" y="244602"/>
                </a:lnTo>
                <a:lnTo>
                  <a:pt x="17565" y="244360"/>
                </a:lnTo>
                <a:lnTo>
                  <a:pt x="17388" y="243967"/>
                </a:lnTo>
                <a:close/>
              </a:path>
              <a:path w="371475" h="742950">
                <a:moveTo>
                  <a:pt x="17565" y="244360"/>
                </a:moveTo>
                <a:lnTo>
                  <a:pt x="17642" y="244602"/>
                </a:lnTo>
                <a:lnTo>
                  <a:pt x="17565" y="244360"/>
                </a:lnTo>
                <a:close/>
              </a:path>
              <a:path w="371475" h="742950">
                <a:moveTo>
                  <a:pt x="17439" y="243967"/>
                </a:moveTo>
                <a:lnTo>
                  <a:pt x="17565" y="244360"/>
                </a:lnTo>
                <a:lnTo>
                  <a:pt x="17439" y="243967"/>
                </a:lnTo>
                <a:close/>
              </a:path>
              <a:path w="371475" h="742950">
                <a:moveTo>
                  <a:pt x="15610" y="238252"/>
                </a:moveTo>
                <a:lnTo>
                  <a:pt x="15737" y="239014"/>
                </a:lnTo>
                <a:lnTo>
                  <a:pt x="15610" y="238252"/>
                </a:lnTo>
                <a:close/>
              </a:path>
              <a:path w="371475" h="742950">
                <a:moveTo>
                  <a:pt x="13179" y="226348"/>
                </a:moveTo>
                <a:lnTo>
                  <a:pt x="13197" y="226822"/>
                </a:lnTo>
                <a:lnTo>
                  <a:pt x="13179" y="226348"/>
                </a:lnTo>
                <a:close/>
              </a:path>
              <a:path w="371475" h="742950">
                <a:moveTo>
                  <a:pt x="13159" y="225806"/>
                </a:moveTo>
                <a:lnTo>
                  <a:pt x="13179" y="226348"/>
                </a:lnTo>
                <a:lnTo>
                  <a:pt x="13159" y="225806"/>
                </a:lnTo>
                <a:close/>
              </a:path>
              <a:path w="371475" h="742950">
                <a:moveTo>
                  <a:pt x="12708" y="213629"/>
                </a:moveTo>
                <a:lnTo>
                  <a:pt x="12689" y="213868"/>
                </a:lnTo>
                <a:lnTo>
                  <a:pt x="12708" y="213629"/>
                </a:lnTo>
                <a:close/>
              </a:path>
              <a:path w="371475" h="742950">
                <a:moveTo>
                  <a:pt x="12751" y="213106"/>
                </a:moveTo>
                <a:lnTo>
                  <a:pt x="12708" y="213629"/>
                </a:lnTo>
                <a:lnTo>
                  <a:pt x="12751" y="213106"/>
                </a:lnTo>
                <a:close/>
              </a:path>
              <a:path w="371475" h="742950">
                <a:moveTo>
                  <a:pt x="13809" y="200047"/>
                </a:moveTo>
                <a:lnTo>
                  <a:pt x="13705" y="200533"/>
                </a:lnTo>
                <a:lnTo>
                  <a:pt x="13809" y="200047"/>
                </a:lnTo>
                <a:close/>
              </a:path>
              <a:path w="371475" h="742950">
                <a:moveTo>
                  <a:pt x="13869" y="199771"/>
                </a:moveTo>
                <a:lnTo>
                  <a:pt x="13809" y="200047"/>
                </a:lnTo>
                <a:lnTo>
                  <a:pt x="13869" y="199771"/>
                </a:lnTo>
                <a:close/>
              </a:path>
              <a:path w="371475" h="742950">
                <a:moveTo>
                  <a:pt x="16810" y="186125"/>
                </a:moveTo>
                <a:lnTo>
                  <a:pt x="16753" y="186309"/>
                </a:lnTo>
                <a:lnTo>
                  <a:pt x="16810" y="186125"/>
                </a:lnTo>
                <a:close/>
              </a:path>
              <a:path w="371475" h="742950">
                <a:moveTo>
                  <a:pt x="16911" y="185801"/>
                </a:moveTo>
                <a:lnTo>
                  <a:pt x="16810" y="186125"/>
                </a:lnTo>
                <a:lnTo>
                  <a:pt x="16911" y="185801"/>
                </a:lnTo>
                <a:close/>
              </a:path>
              <a:path w="371475" h="742950">
                <a:moveTo>
                  <a:pt x="21452" y="171196"/>
                </a:moveTo>
                <a:lnTo>
                  <a:pt x="21198" y="171704"/>
                </a:lnTo>
                <a:lnTo>
                  <a:pt x="21452" y="171196"/>
                </a:lnTo>
                <a:close/>
              </a:path>
              <a:path w="371475" h="742950">
                <a:moveTo>
                  <a:pt x="27421" y="156337"/>
                </a:moveTo>
                <a:lnTo>
                  <a:pt x="27294" y="156591"/>
                </a:lnTo>
                <a:lnTo>
                  <a:pt x="27421" y="156337"/>
                </a:lnTo>
                <a:close/>
              </a:path>
              <a:path w="371475" h="742950">
                <a:moveTo>
                  <a:pt x="43296" y="124968"/>
                </a:moveTo>
                <a:lnTo>
                  <a:pt x="43042" y="125222"/>
                </a:lnTo>
                <a:lnTo>
                  <a:pt x="43296" y="124968"/>
                </a:lnTo>
                <a:close/>
              </a:path>
              <a:path w="371475" h="742950">
                <a:moveTo>
                  <a:pt x="52853" y="108839"/>
                </a:moveTo>
                <a:lnTo>
                  <a:pt x="52694" y="109093"/>
                </a:lnTo>
                <a:lnTo>
                  <a:pt x="52853" y="108839"/>
                </a:lnTo>
                <a:close/>
              </a:path>
              <a:path w="371475" h="742950">
                <a:moveTo>
                  <a:pt x="63406" y="92329"/>
                </a:moveTo>
                <a:lnTo>
                  <a:pt x="63235" y="92329"/>
                </a:lnTo>
                <a:lnTo>
                  <a:pt x="63235" y="92583"/>
                </a:lnTo>
                <a:lnTo>
                  <a:pt x="63406" y="9232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55196" y="4800472"/>
            <a:ext cx="111505" cy="113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656" y="2545079"/>
            <a:ext cx="3418332" cy="3409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893" y="2540317"/>
            <a:ext cx="3428365" cy="3418840"/>
          </a:xfrm>
          <a:custGeom>
            <a:avLst/>
            <a:gdLst/>
            <a:ahLst/>
            <a:cxnLst/>
            <a:rect l="l" t="t" r="r" b="b"/>
            <a:pathLst>
              <a:path w="3428365" h="3418840">
                <a:moveTo>
                  <a:pt x="0" y="3418713"/>
                </a:moveTo>
                <a:lnTo>
                  <a:pt x="3427857" y="3418713"/>
                </a:lnTo>
                <a:lnTo>
                  <a:pt x="3427857" y="0"/>
                </a:lnTo>
                <a:lnTo>
                  <a:pt x="0" y="0"/>
                </a:lnTo>
                <a:lnTo>
                  <a:pt x="0" y="3418713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2723" y="2909316"/>
            <a:ext cx="4623816" cy="3017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9141" y="2053590"/>
            <a:ext cx="23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4957" y="2066290"/>
            <a:ext cx="59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SiO2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Furnace</a:t>
            </a:r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247F815E-0265-4F1D-81D7-11EF29C512BB}"/>
              </a:ext>
            </a:extLst>
          </p:cNvPr>
          <p:cNvSpPr txBox="1"/>
          <p:nvPr/>
        </p:nvSpPr>
        <p:spPr>
          <a:xfrm>
            <a:off x="4062570" y="1749039"/>
            <a:ext cx="1386840" cy="6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1400"/>
              </a:lnSpc>
              <a:spcBef>
                <a:spcPts val="100"/>
              </a:spcBef>
            </a:pPr>
            <a:r>
              <a:rPr lang="en-US" altLang="zh-CN" sz="2250" dirty="0">
                <a:latin typeface="Times New Roman"/>
                <a:cs typeface="Times New Roman"/>
              </a:rPr>
              <a:t>Poly</a:t>
            </a:r>
            <a:r>
              <a:rPr lang="zh-CN" altLang="en-US" sz="2250" dirty="0">
                <a:latin typeface="Times New Roman"/>
                <a:cs typeface="Times New Roman"/>
              </a:rPr>
              <a:t>结晶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23" name="object 39">
            <a:extLst>
              <a:ext uri="{FF2B5EF4-FFF2-40B4-BE49-F238E27FC236}">
                <a16:creationId xmlns:a16="http://schemas.microsoft.com/office/drawing/2014/main" id="{07CF9D55-4F99-4606-9504-D3643FEF7B92}"/>
              </a:ext>
            </a:extLst>
          </p:cNvPr>
          <p:cNvSpPr txBox="1"/>
          <p:nvPr/>
        </p:nvSpPr>
        <p:spPr>
          <a:xfrm>
            <a:off x="10520171" y="1749039"/>
            <a:ext cx="138684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100" spc="-65" dirty="0">
                <a:latin typeface="Times New Roman"/>
                <a:cs typeface="Times New Roman"/>
              </a:rPr>
              <a:t>修复晶格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AA510C-39CB-4403-930A-41AA0B8CF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5163" y="1383351"/>
            <a:ext cx="7838044" cy="5256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433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 </a:t>
            </a:r>
            <a:r>
              <a:rPr sz="2400" b="0" spc="-5" dirty="0">
                <a:latin typeface="Microsoft JhengHei Light"/>
                <a:cs typeface="Microsoft JhengHei Light"/>
              </a:rPr>
              <a:t>Equipment</a:t>
            </a:r>
            <a:r>
              <a:rPr sz="2400" b="0" spc="-35" dirty="0">
                <a:latin typeface="Microsoft JhengHei Light"/>
                <a:cs typeface="Microsoft JhengHei Light"/>
              </a:rPr>
              <a:t> </a:t>
            </a:r>
            <a:r>
              <a:rPr sz="2400" b="0" spc="5" dirty="0">
                <a:latin typeface="Microsoft JhengHei Light"/>
                <a:cs typeface="Microsoft JhengHei Light"/>
              </a:rPr>
              <a:t>Overview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299DBF-481F-4B25-84EA-DC0BD81AD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3559" y="1629155"/>
            <a:ext cx="4133071" cy="459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163" y="784352"/>
            <a:ext cx="324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Microsoft JhengHei Light"/>
                <a:cs typeface="Microsoft JhengHei Light"/>
              </a:rPr>
              <a:t>Furnace –</a:t>
            </a:r>
            <a:r>
              <a:rPr sz="2400" b="0" spc="-95" dirty="0">
                <a:latin typeface="Microsoft JhengHei Light"/>
                <a:cs typeface="Microsoft JhengHei Light"/>
              </a:rPr>
              <a:t> </a:t>
            </a:r>
            <a:r>
              <a:rPr sz="2400" b="0" dirty="0">
                <a:latin typeface="Microsoft JhengHei Light"/>
                <a:cs typeface="Microsoft JhengHei Light"/>
              </a:rPr>
              <a:t>Formula(SiN)</a:t>
            </a:r>
            <a:endParaRPr sz="240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2795" y="774191"/>
            <a:ext cx="149352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1205483"/>
            <a:ext cx="9683750" cy="0"/>
          </a:xfrm>
          <a:custGeom>
            <a:avLst/>
            <a:gdLst/>
            <a:ahLst/>
            <a:cxnLst/>
            <a:rect l="l" t="t" r="r" b="b"/>
            <a:pathLst>
              <a:path w="9683750">
                <a:moveTo>
                  <a:pt x="0" y="0"/>
                </a:moveTo>
                <a:lnTo>
                  <a:pt x="9683496" y="0"/>
                </a:lnTo>
              </a:path>
            </a:pathLst>
          </a:custGeom>
          <a:ln w="12700">
            <a:solidFill>
              <a:srgbClr val="43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449" y="176488"/>
            <a:ext cx="12630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i="1" u="sng" spc="-60" dirty="0">
                <a:uFill>
                  <a:solidFill>
                    <a:srgbClr val="000000"/>
                  </a:solidFill>
                </a:uFill>
                <a:latin typeface="华文中宋"/>
                <a:cs typeface="华文中宋"/>
              </a:rPr>
              <a:t>Furnace</a:t>
            </a:r>
            <a:endParaRPr sz="2500">
              <a:latin typeface="华文中宋"/>
              <a:cs typeface="华文中宋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687029-7052-4149-9BF4-0C715262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0"/>
            <a:ext cx="1600201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面">
  <a:themeElements>
    <a:clrScheme name="XMC PPT Template color">
      <a:dk1>
        <a:srgbClr val="203244"/>
      </a:dk1>
      <a:lt1>
        <a:srgbClr val="FFFFFF"/>
      </a:lt1>
      <a:dk2>
        <a:srgbClr val="054871"/>
      </a:dk2>
      <a:lt2>
        <a:srgbClr val="DDDDDD"/>
      </a:lt2>
      <a:accent1>
        <a:srgbClr val="153D69"/>
      </a:accent1>
      <a:accent2>
        <a:srgbClr val="B8542E"/>
      </a:accent2>
      <a:accent3>
        <a:srgbClr val="C0C0C0"/>
      </a:accent3>
      <a:accent4>
        <a:srgbClr val="096FB1"/>
      </a:accent4>
      <a:accent5>
        <a:srgbClr val="ABCAE9"/>
      </a:accent5>
      <a:accent6>
        <a:srgbClr val="ED942F"/>
      </a:accent6>
      <a:hlink>
        <a:srgbClr val="153D69"/>
      </a:hlink>
      <a:folHlink>
        <a:srgbClr val="969696"/>
      </a:folHlink>
    </a:clrScheme>
    <a:fontScheme name="XMC PPT Template Font">
      <a:majorFont>
        <a:latin typeface="Calibri"/>
        <a:ea typeface="微软雅黑"/>
        <a:cs typeface="Verdana"/>
      </a:majorFont>
      <a:minorFont>
        <a:latin typeface="Calibri"/>
        <a:ea typeface="微软雅黑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内容页">
  <a:themeElements>
    <a:clrScheme name="XMC PPT Template color">
      <a:dk1>
        <a:srgbClr val="203244"/>
      </a:dk1>
      <a:lt1>
        <a:srgbClr val="FFFFFF"/>
      </a:lt1>
      <a:dk2>
        <a:srgbClr val="054871"/>
      </a:dk2>
      <a:lt2>
        <a:srgbClr val="DDDDDD"/>
      </a:lt2>
      <a:accent1>
        <a:srgbClr val="153D69"/>
      </a:accent1>
      <a:accent2>
        <a:srgbClr val="B8542E"/>
      </a:accent2>
      <a:accent3>
        <a:srgbClr val="C0C0C0"/>
      </a:accent3>
      <a:accent4>
        <a:srgbClr val="096FB1"/>
      </a:accent4>
      <a:accent5>
        <a:srgbClr val="ABCAE9"/>
      </a:accent5>
      <a:accent6>
        <a:srgbClr val="ED942F"/>
      </a:accent6>
      <a:hlink>
        <a:srgbClr val="153D69"/>
      </a:hlink>
      <a:folHlink>
        <a:srgbClr val="969696"/>
      </a:folHlink>
    </a:clrScheme>
    <a:fontScheme name="XMC PPT Template Font">
      <a:majorFont>
        <a:latin typeface="Calibri"/>
        <a:ea typeface="微软雅黑"/>
        <a:cs typeface="Verdana"/>
      </a:majorFont>
      <a:minorFont>
        <a:latin typeface="Calibri"/>
        <a:ea typeface="微软雅黑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FF简介" id="{8FF332CF-C066-4368-9E1B-A9C6E7F4C18F}" vid="{6BBC1405-92A5-41C5-90CB-7B993DA64E41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978</Words>
  <Application>Microsoft Office PowerPoint</Application>
  <PresentationFormat>宽屏</PresentationFormat>
  <Paragraphs>351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 Unicode MS</vt:lpstr>
      <vt:lpstr>Microsoft JhengHei Light</vt:lpstr>
      <vt:lpstr>MS PGothic</vt:lpstr>
      <vt:lpstr>等线</vt:lpstr>
      <vt:lpstr>华文中宋</vt:lpstr>
      <vt:lpstr>隶书</vt:lpstr>
      <vt:lpstr>宋体</vt:lpstr>
      <vt:lpstr>Arial</vt:lpstr>
      <vt:lpstr>Calibri</vt:lpstr>
      <vt:lpstr>Symbol</vt:lpstr>
      <vt:lpstr>Tahoma</vt:lpstr>
      <vt:lpstr>Times New Roman</vt:lpstr>
      <vt:lpstr>Verdana</vt:lpstr>
      <vt:lpstr>Wingdings</vt:lpstr>
      <vt:lpstr>Office Theme</vt:lpstr>
      <vt:lpstr>封面</vt:lpstr>
      <vt:lpstr>内容页</vt:lpstr>
      <vt:lpstr>PowerPoint 演示文稿</vt:lpstr>
      <vt:lpstr>diffusion</vt:lpstr>
      <vt:lpstr>Furnace</vt:lpstr>
      <vt:lpstr>Furnace</vt:lpstr>
      <vt:lpstr>Furnace</vt:lpstr>
      <vt:lpstr>PowerPoint 演示文稿</vt:lpstr>
      <vt:lpstr>Furnace</vt:lpstr>
      <vt:lpstr>PowerPoint 演示文稿</vt:lpstr>
      <vt:lpstr>PowerPoint 演示文稿</vt:lpstr>
      <vt:lpstr>Furnace</vt:lpstr>
      <vt:lpstr>Furnace</vt:lpstr>
      <vt:lpstr>Furnace</vt:lpstr>
      <vt:lpstr>Rapid thermal process</vt:lpstr>
      <vt:lpstr>PowerPoint 演示文稿</vt:lpstr>
      <vt:lpstr>Top  Lamps</vt:lpstr>
      <vt:lpstr>Rapid thermal process</vt:lpstr>
      <vt:lpstr>PowerPoint 演示文稿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Rapid thermal process</vt:lpstr>
      <vt:lpstr>PowerPoint 演示文稿</vt:lpstr>
      <vt:lpstr>Implant – beam line overview</vt:lpstr>
      <vt:lpstr>PowerPoint 演示文稿</vt:lpstr>
      <vt:lpstr>Implantation</vt:lpstr>
      <vt:lpstr>Implant – Shadow effect</vt:lpstr>
      <vt:lpstr>PowerPoint 演示文稿</vt:lpstr>
      <vt:lpstr>IMP机台类型和构造</vt:lpstr>
      <vt:lpstr>Implantation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BEN</dc:creator>
  <cp:lastModifiedBy>孔 伟鑫</cp:lastModifiedBy>
  <cp:revision>26</cp:revision>
  <dcterms:created xsi:type="dcterms:W3CDTF">2021-05-31T08:25:09Z</dcterms:created>
  <dcterms:modified xsi:type="dcterms:W3CDTF">2021-06-11T01:47:47Z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2021-05-31T00:00:00Z</vt:filetime>
  </property>
</Properties>
</file>